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notesSlides/notesSlide2.xml" ContentType="application/vnd.openxmlformats-officedocument.presentationml.notesSlide+xml"/>
  <Override PartName="/ppt/ink/ink34.xml" ContentType="application/inkml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5"/>
  </p:notesMasterIdLst>
  <p:sldIdLst>
    <p:sldId id="256" r:id="rId2"/>
    <p:sldId id="306" r:id="rId3"/>
    <p:sldId id="263" r:id="rId4"/>
    <p:sldId id="264" r:id="rId5"/>
    <p:sldId id="265" r:id="rId6"/>
    <p:sldId id="266" r:id="rId7"/>
    <p:sldId id="257" r:id="rId8"/>
    <p:sldId id="258" r:id="rId9"/>
    <p:sldId id="259" r:id="rId10"/>
    <p:sldId id="267" r:id="rId11"/>
    <p:sldId id="268" r:id="rId12"/>
    <p:sldId id="269" r:id="rId13"/>
    <p:sldId id="260" r:id="rId14"/>
    <p:sldId id="270" r:id="rId15"/>
    <p:sldId id="261" r:id="rId16"/>
    <p:sldId id="262" r:id="rId17"/>
    <p:sldId id="271" r:id="rId18"/>
    <p:sldId id="272" r:id="rId19"/>
    <p:sldId id="292" r:id="rId20"/>
    <p:sldId id="309" r:id="rId21"/>
    <p:sldId id="277" r:id="rId22"/>
    <p:sldId id="279" r:id="rId23"/>
    <p:sldId id="280" r:id="rId24"/>
    <p:sldId id="274" r:id="rId25"/>
    <p:sldId id="276" r:id="rId26"/>
    <p:sldId id="294" r:id="rId27"/>
    <p:sldId id="282" r:id="rId28"/>
    <p:sldId id="275" r:id="rId29"/>
    <p:sldId id="283" r:id="rId30"/>
    <p:sldId id="284" r:id="rId31"/>
    <p:sldId id="285" r:id="rId32"/>
    <p:sldId id="287" r:id="rId33"/>
    <p:sldId id="288" r:id="rId34"/>
    <p:sldId id="289" r:id="rId35"/>
    <p:sldId id="291" r:id="rId36"/>
    <p:sldId id="290" r:id="rId37"/>
    <p:sldId id="293" r:id="rId38"/>
    <p:sldId id="278" r:id="rId39"/>
    <p:sldId id="281" r:id="rId40"/>
    <p:sldId id="295" r:id="rId41"/>
    <p:sldId id="298" r:id="rId42"/>
    <p:sldId id="299" r:id="rId43"/>
    <p:sldId id="297" r:id="rId44"/>
    <p:sldId id="300" r:id="rId45"/>
    <p:sldId id="301" r:id="rId46"/>
    <p:sldId id="303" r:id="rId47"/>
    <p:sldId id="302" r:id="rId48"/>
    <p:sldId id="305" r:id="rId49"/>
    <p:sldId id="307" r:id="rId50"/>
    <p:sldId id="308" r:id="rId51"/>
    <p:sldId id="310" r:id="rId52"/>
    <p:sldId id="296" r:id="rId53"/>
    <p:sldId id="304" r:id="rId5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9329960-334A-654A-9B4C-F066477E0685}" v="335" dt="2020-02-14T16:35:44.20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554"/>
    <p:restoredTop sz="94686"/>
  </p:normalViewPr>
  <p:slideViewPr>
    <p:cSldViewPr snapToGrid="0" snapToObjects="1">
      <p:cViewPr varScale="1">
        <p:scale>
          <a:sx n="99" d="100"/>
          <a:sy n="99" d="100"/>
        </p:scale>
        <p:origin x="200" y="4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microsoft.com/office/2015/10/relationships/revisionInfo" Target="revisionInfo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rank Breedijk" userId="d3e708d4-0c6f-4d81-b5f8-e36ffbaa7401" providerId="ADAL" clId="{A9329960-334A-654A-9B4C-F066477E0685}"/>
    <pc:docChg chg="undo custSel addSld delSld modSld sldOrd modMainMaster">
      <pc:chgData name="Frank Breedijk" userId="d3e708d4-0c6f-4d81-b5f8-e36ffbaa7401" providerId="ADAL" clId="{A9329960-334A-654A-9B4C-F066477E0685}" dt="2020-02-14T16:35:54.812" v="2848" actId="20577"/>
      <pc:docMkLst>
        <pc:docMk/>
      </pc:docMkLst>
      <pc:sldChg chg="modSp">
        <pc:chgData name="Frank Breedijk" userId="d3e708d4-0c6f-4d81-b5f8-e36ffbaa7401" providerId="ADAL" clId="{A9329960-334A-654A-9B4C-F066477E0685}" dt="2020-02-11T10:10:24.459" v="3" actId="20577"/>
        <pc:sldMkLst>
          <pc:docMk/>
          <pc:sldMk cId="1852957586" sldId="256"/>
        </pc:sldMkLst>
        <pc:spChg chg="mod">
          <ac:chgData name="Frank Breedijk" userId="d3e708d4-0c6f-4d81-b5f8-e36ffbaa7401" providerId="ADAL" clId="{A9329960-334A-654A-9B4C-F066477E0685}" dt="2020-02-11T10:10:24.459" v="3" actId="20577"/>
          <ac:spMkLst>
            <pc:docMk/>
            <pc:sldMk cId="1852957586" sldId="256"/>
            <ac:spMk id="3" creationId="{4499CAC5-B50A-3B4E-9D87-14C40833ECBF}"/>
          </ac:spMkLst>
        </pc:spChg>
      </pc:sldChg>
      <pc:sldChg chg="modSp">
        <pc:chgData name="Frank Breedijk" userId="d3e708d4-0c6f-4d81-b5f8-e36ffbaa7401" providerId="ADAL" clId="{A9329960-334A-654A-9B4C-F066477E0685}" dt="2020-02-12T15:26:00.210" v="2203" actId="20577"/>
        <pc:sldMkLst>
          <pc:docMk/>
          <pc:sldMk cId="3616990509" sldId="259"/>
        </pc:sldMkLst>
        <pc:spChg chg="mod">
          <ac:chgData name="Frank Breedijk" userId="d3e708d4-0c6f-4d81-b5f8-e36ffbaa7401" providerId="ADAL" clId="{A9329960-334A-654A-9B4C-F066477E0685}" dt="2020-02-12T15:26:00.210" v="2203" actId="20577"/>
          <ac:spMkLst>
            <pc:docMk/>
            <pc:sldMk cId="3616990509" sldId="259"/>
            <ac:spMk id="10" creationId="{53964498-BC9E-2442-A870-F83D3E3258FD}"/>
          </ac:spMkLst>
        </pc:spChg>
      </pc:sldChg>
      <pc:sldChg chg="modSp">
        <pc:chgData name="Frank Breedijk" userId="d3e708d4-0c6f-4d81-b5f8-e36ffbaa7401" providerId="ADAL" clId="{A9329960-334A-654A-9B4C-F066477E0685}" dt="2020-02-12T15:26:36.533" v="2208" actId="20577"/>
        <pc:sldMkLst>
          <pc:docMk/>
          <pc:sldMk cId="2762392403" sldId="260"/>
        </pc:sldMkLst>
        <pc:spChg chg="mod">
          <ac:chgData name="Frank Breedijk" userId="d3e708d4-0c6f-4d81-b5f8-e36ffbaa7401" providerId="ADAL" clId="{A9329960-334A-654A-9B4C-F066477E0685}" dt="2020-02-12T15:26:24.923" v="2205" actId="313"/>
          <ac:spMkLst>
            <pc:docMk/>
            <pc:sldMk cId="2762392403" sldId="260"/>
            <ac:spMk id="2" creationId="{A4FED882-9DA8-C34E-ABEB-3481B912B716}"/>
          </ac:spMkLst>
        </pc:spChg>
        <pc:spChg chg="mod">
          <ac:chgData name="Frank Breedijk" userId="d3e708d4-0c6f-4d81-b5f8-e36ffbaa7401" providerId="ADAL" clId="{A9329960-334A-654A-9B4C-F066477E0685}" dt="2020-02-12T15:26:36.533" v="2208" actId="20577"/>
          <ac:spMkLst>
            <pc:docMk/>
            <pc:sldMk cId="2762392403" sldId="260"/>
            <ac:spMk id="10" creationId="{53964498-BC9E-2442-A870-F83D3E3258FD}"/>
          </ac:spMkLst>
        </pc:spChg>
      </pc:sldChg>
      <pc:sldChg chg="del">
        <pc:chgData name="Frank Breedijk" userId="d3e708d4-0c6f-4d81-b5f8-e36ffbaa7401" providerId="ADAL" clId="{A9329960-334A-654A-9B4C-F066477E0685}" dt="2020-02-12T15:27:00.834" v="2209" actId="2696"/>
        <pc:sldMkLst>
          <pc:docMk/>
          <pc:sldMk cId="575598382" sldId="273"/>
        </pc:sldMkLst>
      </pc:sldChg>
      <pc:sldChg chg="ord">
        <pc:chgData name="Frank Breedijk" userId="d3e708d4-0c6f-4d81-b5f8-e36ffbaa7401" providerId="ADAL" clId="{A9329960-334A-654A-9B4C-F066477E0685}" dt="2020-02-12T12:45:22.338" v="393"/>
        <pc:sldMkLst>
          <pc:docMk/>
          <pc:sldMk cId="1674753122" sldId="278"/>
        </pc:sldMkLst>
      </pc:sldChg>
      <pc:sldChg chg="modSp">
        <pc:chgData name="Frank Breedijk" userId="d3e708d4-0c6f-4d81-b5f8-e36ffbaa7401" providerId="ADAL" clId="{A9329960-334A-654A-9B4C-F066477E0685}" dt="2020-02-12T12:49:58.682" v="493" actId="20577"/>
        <pc:sldMkLst>
          <pc:docMk/>
          <pc:sldMk cId="1120890323" sldId="280"/>
        </pc:sldMkLst>
        <pc:spChg chg="mod">
          <ac:chgData name="Frank Breedijk" userId="d3e708d4-0c6f-4d81-b5f8-e36ffbaa7401" providerId="ADAL" clId="{A9329960-334A-654A-9B4C-F066477E0685}" dt="2020-02-12T12:49:58.682" v="493" actId="20577"/>
          <ac:spMkLst>
            <pc:docMk/>
            <pc:sldMk cId="1120890323" sldId="280"/>
            <ac:spMk id="2" creationId="{4F7F9EDD-09ED-174C-8D86-716D1BD11A68}"/>
          </ac:spMkLst>
        </pc:spChg>
      </pc:sldChg>
      <pc:sldChg chg="ord">
        <pc:chgData name="Frank Breedijk" userId="d3e708d4-0c6f-4d81-b5f8-e36ffbaa7401" providerId="ADAL" clId="{A9329960-334A-654A-9B4C-F066477E0685}" dt="2020-02-12T12:45:22.338" v="393"/>
        <pc:sldMkLst>
          <pc:docMk/>
          <pc:sldMk cId="1920579238" sldId="281"/>
        </pc:sldMkLst>
      </pc:sldChg>
      <pc:sldChg chg="modSp">
        <pc:chgData name="Frank Breedijk" userId="d3e708d4-0c6f-4d81-b5f8-e36ffbaa7401" providerId="ADAL" clId="{A9329960-334A-654A-9B4C-F066477E0685}" dt="2020-02-12T12:50:30.501" v="496" actId="14100"/>
        <pc:sldMkLst>
          <pc:docMk/>
          <pc:sldMk cId="4003726156" sldId="283"/>
        </pc:sldMkLst>
        <pc:picChg chg="mod">
          <ac:chgData name="Frank Breedijk" userId="d3e708d4-0c6f-4d81-b5f8-e36ffbaa7401" providerId="ADAL" clId="{A9329960-334A-654A-9B4C-F066477E0685}" dt="2020-02-12T12:50:30.501" v="496" actId="14100"/>
          <ac:picMkLst>
            <pc:docMk/>
            <pc:sldMk cId="4003726156" sldId="283"/>
            <ac:picMk id="4" creationId="{8367EF6C-0FB1-1A4C-B96D-36FAFB0AD4CF}"/>
          </ac:picMkLst>
        </pc:picChg>
      </pc:sldChg>
      <pc:sldChg chg="modSp">
        <pc:chgData name="Frank Breedijk" userId="d3e708d4-0c6f-4d81-b5f8-e36ffbaa7401" providerId="ADAL" clId="{A9329960-334A-654A-9B4C-F066477E0685}" dt="2020-02-12T15:28:59.611" v="2216" actId="20577"/>
        <pc:sldMkLst>
          <pc:docMk/>
          <pc:sldMk cId="1627717483" sldId="287"/>
        </pc:sldMkLst>
        <pc:spChg chg="mod">
          <ac:chgData name="Frank Breedijk" userId="d3e708d4-0c6f-4d81-b5f8-e36ffbaa7401" providerId="ADAL" clId="{A9329960-334A-654A-9B4C-F066477E0685}" dt="2020-02-12T15:28:59.611" v="2216" actId="20577"/>
          <ac:spMkLst>
            <pc:docMk/>
            <pc:sldMk cId="1627717483" sldId="287"/>
            <ac:spMk id="3" creationId="{059345FA-80CD-1043-BA9C-19EBE562DBAB}"/>
          </ac:spMkLst>
        </pc:spChg>
      </pc:sldChg>
      <pc:sldChg chg="addSp delSp modSp add">
        <pc:chgData name="Frank Breedijk" userId="d3e708d4-0c6f-4d81-b5f8-e36ffbaa7401" providerId="ADAL" clId="{A9329960-334A-654A-9B4C-F066477E0685}" dt="2020-02-12T12:46:21.795" v="466" actId="20577"/>
        <pc:sldMkLst>
          <pc:docMk/>
          <pc:sldMk cId="3928978130" sldId="290"/>
        </pc:sldMkLst>
        <pc:spChg chg="mod">
          <ac:chgData name="Frank Breedijk" userId="d3e708d4-0c6f-4d81-b5f8-e36ffbaa7401" providerId="ADAL" clId="{A9329960-334A-654A-9B4C-F066477E0685}" dt="2020-02-12T12:38:28.989" v="116" actId="20577"/>
          <ac:spMkLst>
            <pc:docMk/>
            <pc:sldMk cId="3928978130" sldId="290"/>
            <ac:spMk id="2" creationId="{3F202562-3107-F74A-94F2-07DBC158CB14}"/>
          </ac:spMkLst>
        </pc:spChg>
        <pc:spChg chg="del">
          <ac:chgData name="Frank Breedijk" userId="d3e708d4-0c6f-4d81-b5f8-e36ffbaa7401" providerId="ADAL" clId="{A9329960-334A-654A-9B4C-F066477E0685}" dt="2020-02-12T12:43:21.279" v="219"/>
          <ac:spMkLst>
            <pc:docMk/>
            <pc:sldMk cId="3928978130" sldId="290"/>
            <ac:spMk id="3" creationId="{969BD4C4-1731-524A-B16B-8AD07900B7F3}"/>
          </ac:spMkLst>
        </pc:spChg>
        <pc:spChg chg="add mod">
          <ac:chgData name="Frank Breedijk" userId="d3e708d4-0c6f-4d81-b5f8-e36ffbaa7401" providerId="ADAL" clId="{A9329960-334A-654A-9B4C-F066477E0685}" dt="2020-02-12T12:46:21.795" v="466" actId="20577"/>
          <ac:spMkLst>
            <pc:docMk/>
            <pc:sldMk cId="3928978130" sldId="290"/>
            <ac:spMk id="6" creationId="{B5FEDB27-B921-CF49-8835-8B8C29C0517C}"/>
          </ac:spMkLst>
        </pc:spChg>
        <pc:spChg chg="add mod">
          <ac:chgData name="Frank Breedijk" userId="d3e708d4-0c6f-4d81-b5f8-e36ffbaa7401" providerId="ADAL" clId="{A9329960-334A-654A-9B4C-F066477E0685}" dt="2020-02-12T12:45:47.902" v="424" actId="20577"/>
          <ac:spMkLst>
            <pc:docMk/>
            <pc:sldMk cId="3928978130" sldId="290"/>
            <ac:spMk id="7" creationId="{A8C461A7-B88C-E140-81C9-1ABF8C1EF9CA}"/>
          </ac:spMkLst>
        </pc:spChg>
        <pc:picChg chg="add mod">
          <ac:chgData name="Frank Breedijk" userId="d3e708d4-0c6f-4d81-b5f8-e36ffbaa7401" providerId="ADAL" clId="{A9329960-334A-654A-9B4C-F066477E0685}" dt="2020-02-12T12:43:54.320" v="227" actId="14100"/>
          <ac:picMkLst>
            <pc:docMk/>
            <pc:sldMk cId="3928978130" sldId="290"/>
            <ac:picMk id="5" creationId="{A3C67F19-4D49-9F41-8252-E9992F708FB9}"/>
          </ac:picMkLst>
        </pc:picChg>
      </pc:sldChg>
      <pc:sldChg chg="addSp delSp modSp add">
        <pc:chgData name="Frank Breedijk" userId="d3e708d4-0c6f-4d81-b5f8-e36ffbaa7401" providerId="ADAL" clId="{A9329960-334A-654A-9B4C-F066477E0685}" dt="2020-02-12T12:45:29.254" v="396" actId="20577"/>
        <pc:sldMkLst>
          <pc:docMk/>
          <pc:sldMk cId="1254330040" sldId="291"/>
        </pc:sldMkLst>
        <pc:spChg chg="mod">
          <ac:chgData name="Frank Breedijk" userId="d3e708d4-0c6f-4d81-b5f8-e36ffbaa7401" providerId="ADAL" clId="{A9329960-334A-654A-9B4C-F066477E0685}" dt="2020-02-12T12:40:46.921" v="218" actId="790"/>
          <ac:spMkLst>
            <pc:docMk/>
            <pc:sldMk cId="1254330040" sldId="291"/>
            <ac:spMk id="2" creationId="{ABEB5BCA-F0DC-C541-8B88-B9EB67147EF5}"/>
          </ac:spMkLst>
        </pc:spChg>
        <pc:spChg chg="mod">
          <ac:chgData name="Frank Breedijk" userId="d3e708d4-0c6f-4d81-b5f8-e36ffbaa7401" providerId="ADAL" clId="{A9329960-334A-654A-9B4C-F066477E0685}" dt="2020-02-12T12:45:29.254" v="396" actId="20577"/>
          <ac:spMkLst>
            <pc:docMk/>
            <pc:sldMk cId="1254330040" sldId="291"/>
            <ac:spMk id="4" creationId="{0FAF391C-B531-E647-8BAD-E2977CB83993}"/>
          </ac:spMkLst>
        </pc:spChg>
        <pc:spChg chg="add del mod">
          <ac:chgData name="Frank Breedijk" userId="d3e708d4-0c6f-4d81-b5f8-e36ffbaa7401" providerId="ADAL" clId="{A9329960-334A-654A-9B4C-F066477E0685}" dt="2020-02-12T12:36:54.528" v="8"/>
          <ac:spMkLst>
            <pc:docMk/>
            <pc:sldMk cId="1254330040" sldId="291"/>
            <ac:spMk id="5" creationId="{FFB7DCC6-55E8-D541-8FA0-840829D3EAC1}"/>
          </ac:spMkLst>
        </pc:spChg>
        <pc:picChg chg="del">
          <ac:chgData name="Frank Breedijk" userId="d3e708d4-0c6f-4d81-b5f8-e36ffbaa7401" providerId="ADAL" clId="{A9329960-334A-654A-9B4C-F066477E0685}" dt="2020-02-12T12:36:47.975" v="7" actId="478"/>
          <ac:picMkLst>
            <pc:docMk/>
            <pc:sldMk cId="1254330040" sldId="291"/>
            <ac:picMk id="6" creationId="{0543C5DC-59D0-E348-A12C-CB0589CCB50E}"/>
          </ac:picMkLst>
        </pc:picChg>
        <pc:picChg chg="add mod">
          <ac:chgData name="Frank Breedijk" userId="d3e708d4-0c6f-4d81-b5f8-e36ffbaa7401" providerId="ADAL" clId="{A9329960-334A-654A-9B4C-F066477E0685}" dt="2020-02-12T12:37:12.557" v="14" actId="167"/>
          <ac:picMkLst>
            <pc:docMk/>
            <pc:sldMk cId="1254330040" sldId="291"/>
            <ac:picMk id="8" creationId="{0CA7BE0B-6E2F-904E-A755-1238F68F5FDB}"/>
          </ac:picMkLst>
        </pc:picChg>
      </pc:sldChg>
      <pc:sldChg chg="addSp modSp add">
        <pc:chgData name="Frank Breedijk" userId="d3e708d4-0c6f-4d81-b5f8-e36ffbaa7401" providerId="ADAL" clId="{A9329960-334A-654A-9B4C-F066477E0685}" dt="2020-02-12T12:49:05.700" v="486"/>
        <pc:sldMkLst>
          <pc:docMk/>
          <pc:sldMk cId="1917738835" sldId="292"/>
        </pc:sldMkLst>
        <pc:spChg chg="mod">
          <ac:chgData name="Frank Breedijk" userId="d3e708d4-0c6f-4d81-b5f8-e36ffbaa7401" providerId="ADAL" clId="{A9329960-334A-654A-9B4C-F066477E0685}" dt="2020-02-12T12:49:02.530" v="485" actId="20577"/>
          <ac:spMkLst>
            <pc:docMk/>
            <pc:sldMk cId="1917738835" sldId="292"/>
            <ac:spMk id="2" creationId="{C28B0BF1-D1DB-2C4B-9C2E-1A3D509F3E7D}"/>
          </ac:spMkLst>
        </pc:spChg>
        <pc:picChg chg="add">
          <ac:chgData name="Frank Breedijk" userId="d3e708d4-0c6f-4d81-b5f8-e36ffbaa7401" providerId="ADAL" clId="{A9329960-334A-654A-9B4C-F066477E0685}" dt="2020-02-12T12:49:05.700" v="486"/>
          <ac:picMkLst>
            <pc:docMk/>
            <pc:sldMk cId="1917738835" sldId="292"/>
            <ac:picMk id="4" creationId="{9AC2449E-DD68-A344-A6E4-B1C5D17F90F0}"/>
          </ac:picMkLst>
        </pc:picChg>
        <pc:picChg chg="add">
          <ac:chgData name="Frank Breedijk" userId="d3e708d4-0c6f-4d81-b5f8-e36ffbaa7401" providerId="ADAL" clId="{A9329960-334A-654A-9B4C-F066477E0685}" dt="2020-02-12T12:49:05.700" v="486"/>
          <ac:picMkLst>
            <pc:docMk/>
            <pc:sldMk cId="1917738835" sldId="292"/>
            <ac:picMk id="5" creationId="{974C25BD-D771-834C-916B-2F09D327EDBB}"/>
          </ac:picMkLst>
        </pc:picChg>
      </pc:sldChg>
      <pc:sldChg chg="addSp modSp add ord">
        <pc:chgData name="Frank Breedijk" userId="d3e708d4-0c6f-4d81-b5f8-e36ffbaa7401" providerId="ADAL" clId="{A9329960-334A-654A-9B4C-F066477E0685}" dt="2020-02-12T15:30:31.895" v="2218"/>
        <pc:sldMkLst>
          <pc:docMk/>
          <pc:sldMk cId="2388042247" sldId="293"/>
        </pc:sldMkLst>
        <pc:picChg chg="add mod">
          <ac:chgData name="Frank Breedijk" userId="d3e708d4-0c6f-4d81-b5f8-e36ffbaa7401" providerId="ADAL" clId="{A9329960-334A-654A-9B4C-F066477E0685}" dt="2020-02-12T12:51:20.736" v="499" actId="1076"/>
          <ac:picMkLst>
            <pc:docMk/>
            <pc:sldMk cId="2388042247" sldId="293"/>
            <ac:picMk id="2" creationId="{4E20A6C7-4E2C-4549-A585-A756738BAB8D}"/>
          </ac:picMkLst>
        </pc:picChg>
      </pc:sldChg>
      <pc:sldChg chg="addSp modSp add">
        <pc:chgData name="Frank Breedijk" userId="d3e708d4-0c6f-4d81-b5f8-e36ffbaa7401" providerId="ADAL" clId="{A9329960-334A-654A-9B4C-F066477E0685}" dt="2020-02-12T12:52:31.597" v="531" actId="20577"/>
        <pc:sldMkLst>
          <pc:docMk/>
          <pc:sldMk cId="1725765789" sldId="294"/>
        </pc:sldMkLst>
        <pc:spChg chg="mod">
          <ac:chgData name="Frank Breedijk" userId="d3e708d4-0c6f-4d81-b5f8-e36ffbaa7401" providerId="ADAL" clId="{A9329960-334A-654A-9B4C-F066477E0685}" dt="2020-02-12T12:52:31.597" v="531" actId="20577"/>
          <ac:spMkLst>
            <pc:docMk/>
            <pc:sldMk cId="1725765789" sldId="294"/>
            <ac:spMk id="2" creationId="{46D214CB-1348-5748-BAB1-C7D428AE4A02}"/>
          </ac:spMkLst>
        </pc:spChg>
        <pc:picChg chg="add mod">
          <ac:chgData name="Frank Breedijk" userId="d3e708d4-0c6f-4d81-b5f8-e36ffbaa7401" providerId="ADAL" clId="{A9329960-334A-654A-9B4C-F066477E0685}" dt="2020-02-12T12:52:19.488" v="529" actId="1076"/>
          <ac:picMkLst>
            <pc:docMk/>
            <pc:sldMk cId="1725765789" sldId="294"/>
            <ac:picMk id="4" creationId="{86E7696D-9FAC-E240-B6E6-DCB83C15D4EE}"/>
          </ac:picMkLst>
        </pc:picChg>
      </pc:sldChg>
      <pc:sldChg chg="addSp modSp add">
        <pc:chgData name="Frank Breedijk" userId="d3e708d4-0c6f-4d81-b5f8-e36ffbaa7401" providerId="ADAL" clId="{A9329960-334A-654A-9B4C-F066477E0685}" dt="2020-02-12T12:54:49.258" v="546" actId="20577"/>
        <pc:sldMkLst>
          <pc:docMk/>
          <pc:sldMk cId="4231711290" sldId="295"/>
        </pc:sldMkLst>
        <pc:spChg chg="mod">
          <ac:chgData name="Frank Breedijk" userId="d3e708d4-0c6f-4d81-b5f8-e36ffbaa7401" providerId="ADAL" clId="{A9329960-334A-654A-9B4C-F066477E0685}" dt="2020-02-12T12:54:49.258" v="546" actId="20577"/>
          <ac:spMkLst>
            <pc:docMk/>
            <pc:sldMk cId="4231711290" sldId="295"/>
            <ac:spMk id="2" creationId="{124669A6-A7E3-8B48-A227-C45A578DBF5C}"/>
          </ac:spMkLst>
        </pc:spChg>
        <pc:picChg chg="add mod">
          <ac:chgData name="Frank Breedijk" userId="d3e708d4-0c6f-4d81-b5f8-e36ffbaa7401" providerId="ADAL" clId="{A9329960-334A-654A-9B4C-F066477E0685}" dt="2020-02-12T12:54:43.645" v="534" actId="1076"/>
          <ac:picMkLst>
            <pc:docMk/>
            <pc:sldMk cId="4231711290" sldId="295"/>
            <ac:picMk id="4" creationId="{19203D4E-A350-4946-A9A8-F359D03B5861}"/>
          </ac:picMkLst>
        </pc:picChg>
        <pc:picChg chg="add">
          <ac:chgData name="Frank Breedijk" userId="d3e708d4-0c6f-4d81-b5f8-e36ffbaa7401" providerId="ADAL" clId="{A9329960-334A-654A-9B4C-F066477E0685}" dt="2020-02-12T12:54:36.529" v="533"/>
          <ac:picMkLst>
            <pc:docMk/>
            <pc:sldMk cId="4231711290" sldId="295"/>
            <ac:picMk id="5" creationId="{34D4B5D9-434F-244E-B003-F2DE1B0AEF60}"/>
          </ac:picMkLst>
        </pc:picChg>
      </pc:sldChg>
      <pc:sldChg chg="addSp delSp modSp add">
        <pc:chgData name="Frank Breedijk" userId="d3e708d4-0c6f-4d81-b5f8-e36ffbaa7401" providerId="ADAL" clId="{A9329960-334A-654A-9B4C-F066477E0685}" dt="2020-02-14T16:35:54.812" v="2848" actId="20577"/>
        <pc:sldMkLst>
          <pc:docMk/>
          <pc:sldMk cId="204388643" sldId="296"/>
        </pc:sldMkLst>
        <pc:spChg chg="mod">
          <ac:chgData name="Frank Breedijk" userId="d3e708d4-0c6f-4d81-b5f8-e36ffbaa7401" providerId="ADAL" clId="{A9329960-334A-654A-9B4C-F066477E0685}" dt="2020-02-14T16:35:54.812" v="2848" actId="20577"/>
          <ac:spMkLst>
            <pc:docMk/>
            <pc:sldMk cId="204388643" sldId="296"/>
            <ac:spMk id="2" creationId="{F8355BAA-C010-6548-B6E3-9655B91B5296}"/>
          </ac:spMkLst>
        </pc:spChg>
        <pc:spChg chg="mod">
          <ac:chgData name="Frank Breedijk" userId="d3e708d4-0c6f-4d81-b5f8-e36ffbaa7401" providerId="ADAL" clId="{A9329960-334A-654A-9B4C-F066477E0685}" dt="2020-02-14T16:06:38.278" v="2313" actId="20577"/>
          <ac:spMkLst>
            <pc:docMk/>
            <pc:sldMk cId="204388643" sldId="296"/>
            <ac:spMk id="3" creationId="{70CB73D1-E55F-C846-8169-487F7635BA59}"/>
          </ac:spMkLst>
        </pc:spChg>
        <pc:picChg chg="add del mod">
          <ac:chgData name="Frank Breedijk" userId="d3e708d4-0c6f-4d81-b5f8-e36ffbaa7401" providerId="ADAL" clId="{A9329960-334A-654A-9B4C-F066477E0685}" dt="2020-02-14T16:35:40.889" v="2842" actId="478"/>
          <ac:picMkLst>
            <pc:docMk/>
            <pc:sldMk cId="204388643" sldId="296"/>
            <ac:picMk id="4" creationId="{C9BECA7A-893A-E04C-8517-18A39133FC53}"/>
          </ac:picMkLst>
        </pc:picChg>
        <pc:picChg chg="add mod">
          <ac:chgData name="Frank Breedijk" userId="d3e708d4-0c6f-4d81-b5f8-e36ffbaa7401" providerId="ADAL" clId="{A9329960-334A-654A-9B4C-F066477E0685}" dt="2020-02-14T16:35:52.694" v="2846" actId="14100"/>
          <ac:picMkLst>
            <pc:docMk/>
            <pc:sldMk cId="204388643" sldId="296"/>
            <ac:picMk id="7" creationId="{B680DED0-98A8-1749-9789-2FB8B3C4169B}"/>
          </ac:picMkLst>
        </pc:picChg>
        <pc:cxnChg chg="add del mod">
          <ac:chgData name="Frank Breedijk" userId="d3e708d4-0c6f-4d81-b5f8-e36ffbaa7401" providerId="ADAL" clId="{A9329960-334A-654A-9B4C-F066477E0685}" dt="2020-02-14T16:35:43.371" v="2843" actId="478"/>
          <ac:cxnSpMkLst>
            <pc:docMk/>
            <pc:sldMk cId="204388643" sldId="296"/>
            <ac:cxnSpMk id="6" creationId="{0E04B952-B7DC-D148-A841-F58C71CF5562}"/>
          </ac:cxnSpMkLst>
        </pc:cxnChg>
      </pc:sldChg>
      <pc:sldChg chg="addSp delSp modSp add del">
        <pc:chgData name="Frank Breedijk" userId="d3e708d4-0c6f-4d81-b5f8-e36ffbaa7401" providerId="ADAL" clId="{A9329960-334A-654A-9B4C-F066477E0685}" dt="2020-02-12T13:51:28.755" v="622" actId="2696"/>
        <pc:sldMkLst>
          <pc:docMk/>
          <pc:sldMk cId="382039614" sldId="297"/>
        </pc:sldMkLst>
        <pc:spChg chg="mod">
          <ac:chgData name="Frank Breedijk" userId="d3e708d4-0c6f-4d81-b5f8-e36ffbaa7401" providerId="ADAL" clId="{A9329960-334A-654A-9B4C-F066477E0685}" dt="2020-02-12T12:59:08.780" v="621" actId="20577"/>
          <ac:spMkLst>
            <pc:docMk/>
            <pc:sldMk cId="382039614" sldId="297"/>
            <ac:spMk id="2" creationId="{CD157DBE-E823-DF40-BABD-65993B417907}"/>
          </ac:spMkLst>
        </pc:spChg>
        <pc:spChg chg="add del mod">
          <ac:chgData name="Frank Breedijk" userId="d3e708d4-0c6f-4d81-b5f8-e36ffbaa7401" providerId="ADAL" clId="{A9329960-334A-654A-9B4C-F066477E0685}" dt="2020-02-12T12:58:55.682" v="617" actId="20577"/>
          <ac:spMkLst>
            <pc:docMk/>
            <pc:sldMk cId="382039614" sldId="297"/>
            <ac:spMk id="3" creationId="{2D52ED83-5C13-CD4A-BA83-0686491F26CF}"/>
          </ac:spMkLst>
        </pc:spChg>
        <pc:picChg chg="add mod">
          <ac:chgData name="Frank Breedijk" userId="d3e708d4-0c6f-4d81-b5f8-e36ffbaa7401" providerId="ADAL" clId="{A9329960-334A-654A-9B4C-F066477E0685}" dt="2020-02-12T12:58:35.461" v="597" actId="14100"/>
          <ac:picMkLst>
            <pc:docMk/>
            <pc:sldMk cId="382039614" sldId="297"/>
            <ac:picMk id="4" creationId="{E751AF0F-C82F-5246-B812-7C14B34F08B0}"/>
          </ac:picMkLst>
        </pc:picChg>
      </pc:sldChg>
      <pc:sldChg chg="addSp delSp modSp add">
        <pc:chgData name="Frank Breedijk" userId="d3e708d4-0c6f-4d81-b5f8-e36ffbaa7401" providerId="ADAL" clId="{A9329960-334A-654A-9B4C-F066477E0685}" dt="2020-02-12T14:54:30.008" v="1420" actId="113"/>
        <pc:sldMkLst>
          <pc:docMk/>
          <pc:sldMk cId="2938140599" sldId="297"/>
        </pc:sldMkLst>
        <pc:spChg chg="add mod">
          <ac:chgData name="Frank Breedijk" userId="d3e708d4-0c6f-4d81-b5f8-e36ffbaa7401" providerId="ADAL" clId="{A9329960-334A-654A-9B4C-F066477E0685}" dt="2020-02-12T14:54:30.008" v="1420" actId="113"/>
          <ac:spMkLst>
            <pc:docMk/>
            <pc:sldMk cId="2938140599" sldId="297"/>
            <ac:spMk id="7" creationId="{68AD879B-4DA0-FB44-8B62-196C5B2F63BF}"/>
          </ac:spMkLst>
        </pc:spChg>
        <pc:grpChg chg="add mod">
          <ac:chgData name="Frank Breedijk" userId="d3e708d4-0c6f-4d81-b5f8-e36ffbaa7401" providerId="ADAL" clId="{A9329960-334A-654A-9B4C-F066477E0685}" dt="2020-02-12T14:54:15.956" v="1419" actId="14100"/>
          <ac:grpSpMkLst>
            <pc:docMk/>
            <pc:sldMk cId="2938140599" sldId="297"/>
            <ac:grpSpMk id="15" creationId="{9BF8F907-9AD3-A646-BDC3-49442F20D66D}"/>
          </ac:grpSpMkLst>
        </pc:grpChg>
        <pc:picChg chg="add del mod">
          <ac:chgData name="Frank Breedijk" userId="d3e708d4-0c6f-4d81-b5f8-e36ffbaa7401" providerId="ADAL" clId="{A9329960-334A-654A-9B4C-F066477E0685}" dt="2020-02-12T14:50:53.672" v="1343" actId="1076"/>
          <ac:picMkLst>
            <pc:docMk/>
            <pc:sldMk cId="2938140599" sldId="297"/>
            <ac:picMk id="4" creationId="{E751AF0F-C82F-5246-B812-7C14B34F08B0}"/>
          </ac:picMkLst>
        </pc:picChg>
        <pc:picChg chg="add del mod">
          <ac:chgData name="Frank Breedijk" userId="d3e708d4-0c6f-4d81-b5f8-e36ffbaa7401" providerId="ADAL" clId="{A9329960-334A-654A-9B4C-F066477E0685}" dt="2020-02-12T14:50:41.812" v="1338"/>
          <ac:picMkLst>
            <pc:docMk/>
            <pc:sldMk cId="2938140599" sldId="297"/>
            <ac:picMk id="5" creationId="{F47517C0-A923-594F-A7A5-F2D9DD35A3AF}"/>
          </ac:picMkLst>
        </pc:picChg>
        <pc:picChg chg="add mod">
          <ac:chgData name="Frank Breedijk" userId="d3e708d4-0c6f-4d81-b5f8-e36ffbaa7401" providerId="ADAL" clId="{A9329960-334A-654A-9B4C-F066477E0685}" dt="2020-02-12T14:54:11.919" v="1418" actId="164"/>
          <ac:picMkLst>
            <pc:docMk/>
            <pc:sldMk cId="2938140599" sldId="297"/>
            <ac:picMk id="6" creationId="{FD2F0641-8273-504B-B4D6-131F5457C4F9}"/>
          </ac:picMkLst>
        </pc:picChg>
        <pc:inkChg chg="add mod">
          <ac:chgData name="Frank Breedijk" userId="d3e708d4-0c6f-4d81-b5f8-e36ffbaa7401" providerId="ADAL" clId="{A9329960-334A-654A-9B4C-F066477E0685}" dt="2020-02-12T14:54:11.919" v="1418" actId="164"/>
          <ac:inkMkLst>
            <pc:docMk/>
            <pc:sldMk cId="2938140599" sldId="297"/>
            <ac:inkMk id="8" creationId="{61E72C74-0A00-224E-83C3-EC3065E36E41}"/>
          </ac:inkMkLst>
        </pc:inkChg>
        <pc:inkChg chg="add del">
          <ac:chgData name="Frank Breedijk" userId="d3e708d4-0c6f-4d81-b5f8-e36ffbaa7401" providerId="ADAL" clId="{A9329960-334A-654A-9B4C-F066477E0685}" dt="2020-02-12T14:52:47.346" v="1360" actId="9405"/>
          <ac:inkMkLst>
            <pc:docMk/>
            <pc:sldMk cId="2938140599" sldId="297"/>
            <ac:inkMk id="9" creationId="{84BEC701-A5D4-064A-B04F-CDF3BE0B723F}"/>
          </ac:inkMkLst>
        </pc:inkChg>
        <pc:inkChg chg="add mod">
          <ac:chgData name="Frank Breedijk" userId="d3e708d4-0c6f-4d81-b5f8-e36ffbaa7401" providerId="ADAL" clId="{A9329960-334A-654A-9B4C-F066477E0685}" dt="2020-02-12T14:54:11.919" v="1418" actId="164"/>
          <ac:inkMkLst>
            <pc:docMk/>
            <pc:sldMk cId="2938140599" sldId="297"/>
            <ac:inkMk id="10" creationId="{8643C5E3-A34A-7145-A59D-4CA0664EAE17}"/>
          </ac:inkMkLst>
        </pc:inkChg>
        <pc:inkChg chg="add mod">
          <ac:chgData name="Frank Breedijk" userId="d3e708d4-0c6f-4d81-b5f8-e36ffbaa7401" providerId="ADAL" clId="{A9329960-334A-654A-9B4C-F066477E0685}" dt="2020-02-12T14:54:11.919" v="1418" actId="164"/>
          <ac:inkMkLst>
            <pc:docMk/>
            <pc:sldMk cId="2938140599" sldId="297"/>
            <ac:inkMk id="11" creationId="{94B38252-B2B4-3D4E-B753-A75AEB868104}"/>
          </ac:inkMkLst>
        </pc:inkChg>
        <pc:inkChg chg="add del">
          <ac:chgData name="Frank Breedijk" userId="d3e708d4-0c6f-4d81-b5f8-e36ffbaa7401" providerId="ADAL" clId="{A9329960-334A-654A-9B4C-F066477E0685}" dt="2020-02-12T14:53:07.378" v="1364" actId="9405"/>
          <ac:inkMkLst>
            <pc:docMk/>
            <pc:sldMk cId="2938140599" sldId="297"/>
            <ac:inkMk id="12" creationId="{5137D765-66C2-9C4B-80FB-EB29E78BE4F9}"/>
          </ac:inkMkLst>
        </pc:inkChg>
        <pc:inkChg chg="add">
          <ac:chgData name="Frank Breedijk" userId="d3e708d4-0c6f-4d81-b5f8-e36ffbaa7401" providerId="ADAL" clId="{A9329960-334A-654A-9B4C-F066477E0685}" dt="2020-02-12T14:53:12.690" v="1365" actId="9405"/>
          <ac:inkMkLst>
            <pc:docMk/>
            <pc:sldMk cId="2938140599" sldId="297"/>
            <ac:inkMk id="13" creationId="{8C3759EA-3440-F845-BBBD-3D7CFC4F1F64}"/>
          </ac:inkMkLst>
        </pc:inkChg>
        <pc:inkChg chg="add del">
          <ac:chgData name="Frank Breedijk" userId="d3e708d4-0c6f-4d81-b5f8-e36ffbaa7401" providerId="ADAL" clId="{A9329960-334A-654A-9B4C-F066477E0685}" dt="2020-02-12T14:53:21.468" v="1367" actId="9405"/>
          <ac:inkMkLst>
            <pc:docMk/>
            <pc:sldMk cId="2938140599" sldId="297"/>
            <ac:inkMk id="14" creationId="{082A689C-E70D-974C-BE2B-6B4F20B08AD1}"/>
          </ac:inkMkLst>
        </pc:inkChg>
      </pc:sldChg>
      <pc:sldChg chg="addSp modSp add">
        <pc:chgData name="Frank Breedijk" userId="d3e708d4-0c6f-4d81-b5f8-e36ffbaa7401" providerId="ADAL" clId="{A9329960-334A-654A-9B4C-F066477E0685}" dt="2020-02-12T14:09:09.001" v="627" actId="962"/>
        <pc:sldMkLst>
          <pc:docMk/>
          <pc:sldMk cId="883724987" sldId="298"/>
        </pc:sldMkLst>
        <pc:picChg chg="add mod">
          <ac:chgData name="Frank Breedijk" userId="d3e708d4-0c6f-4d81-b5f8-e36ffbaa7401" providerId="ADAL" clId="{A9329960-334A-654A-9B4C-F066477E0685}" dt="2020-02-12T14:09:09.001" v="627" actId="962"/>
          <ac:picMkLst>
            <pc:docMk/>
            <pc:sldMk cId="883724987" sldId="298"/>
            <ac:picMk id="3" creationId="{1ABC652B-CCAF-B742-B8EA-F8BC393BABAD}"/>
          </ac:picMkLst>
        </pc:picChg>
      </pc:sldChg>
      <pc:sldChg chg="addSp delSp modSp add">
        <pc:chgData name="Frank Breedijk" userId="d3e708d4-0c6f-4d81-b5f8-e36ffbaa7401" providerId="ADAL" clId="{A9329960-334A-654A-9B4C-F066477E0685}" dt="2020-02-12T14:21:02.459" v="880" actId="20577"/>
        <pc:sldMkLst>
          <pc:docMk/>
          <pc:sldMk cId="2681621371" sldId="299"/>
        </pc:sldMkLst>
        <pc:spChg chg="del mod">
          <ac:chgData name="Frank Breedijk" userId="d3e708d4-0c6f-4d81-b5f8-e36ffbaa7401" providerId="ADAL" clId="{A9329960-334A-654A-9B4C-F066477E0685}" dt="2020-02-12T14:19:21.835" v="660"/>
          <ac:spMkLst>
            <pc:docMk/>
            <pc:sldMk cId="2681621371" sldId="299"/>
            <ac:spMk id="2" creationId="{5C9DF074-DF55-7048-9EAF-4CF1CFB63F69}"/>
          </ac:spMkLst>
        </pc:spChg>
        <pc:spChg chg="del">
          <ac:chgData name="Frank Breedijk" userId="d3e708d4-0c6f-4d81-b5f8-e36ffbaa7401" providerId="ADAL" clId="{A9329960-334A-654A-9B4C-F066477E0685}" dt="2020-02-12T14:18:50.004" v="650"/>
          <ac:spMkLst>
            <pc:docMk/>
            <pc:sldMk cId="2681621371" sldId="299"/>
            <ac:spMk id="3" creationId="{C3FE2E56-A2CA-EE4F-9551-51E9DB3D6313}"/>
          </ac:spMkLst>
        </pc:spChg>
        <pc:spChg chg="add mod">
          <ac:chgData name="Frank Breedijk" userId="d3e708d4-0c6f-4d81-b5f8-e36ffbaa7401" providerId="ADAL" clId="{A9329960-334A-654A-9B4C-F066477E0685}" dt="2020-02-12T14:18:42.565" v="649"/>
          <ac:spMkLst>
            <pc:docMk/>
            <pc:sldMk cId="2681621371" sldId="299"/>
            <ac:spMk id="4" creationId="{D11D224F-3A46-9F4C-B7A7-A886B68B91FD}"/>
          </ac:spMkLst>
        </pc:spChg>
        <pc:spChg chg="add del mod">
          <ac:chgData name="Frank Breedijk" userId="d3e708d4-0c6f-4d81-b5f8-e36ffbaa7401" providerId="ADAL" clId="{A9329960-334A-654A-9B4C-F066477E0685}" dt="2020-02-12T14:19:25.858" v="661"/>
          <ac:spMkLst>
            <pc:docMk/>
            <pc:sldMk cId="2681621371" sldId="299"/>
            <ac:spMk id="7" creationId="{798F820B-32A9-9E42-9561-677C7C7CEB39}"/>
          </ac:spMkLst>
        </pc:spChg>
        <pc:spChg chg="add del mod">
          <ac:chgData name="Frank Breedijk" userId="d3e708d4-0c6f-4d81-b5f8-e36ffbaa7401" providerId="ADAL" clId="{A9329960-334A-654A-9B4C-F066477E0685}" dt="2020-02-12T14:19:25.858" v="661"/>
          <ac:spMkLst>
            <pc:docMk/>
            <pc:sldMk cId="2681621371" sldId="299"/>
            <ac:spMk id="8" creationId="{C71BD563-DE4E-A144-B331-34418EAB2C11}"/>
          </ac:spMkLst>
        </pc:spChg>
        <pc:spChg chg="add mod">
          <ac:chgData name="Frank Breedijk" userId="d3e708d4-0c6f-4d81-b5f8-e36ffbaa7401" providerId="ADAL" clId="{A9329960-334A-654A-9B4C-F066477E0685}" dt="2020-02-12T14:19:51.546" v="685" actId="20577"/>
          <ac:spMkLst>
            <pc:docMk/>
            <pc:sldMk cId="2681621371" sldId="299"/>
            <ac:spMk id="9" creationId="{F0EF379C-4F64-5243-9438-733FA753C404}"/>
          </ac:spMkLst>
        </pc:spChg>
        <pc:spChg chg="add mod">
          <ac:chgData name="Frank Breedijk" userId="d3e708d4-0c6f-4d81-b5f8-e36ffbaa7401" providerId="ADAL" clId="{A9329960-334A-654A-9B4C-F066477E0685}" dt="2020-02-12T14:21:02.459" v="880" actId="20577"/>
          <ac:spMkLst>
            <pc:docMk/>
            <pc:sldMk cId="2681621371" sldId="299"/>
            <ac:spMk id="10" creationId="{655B1619-665A-5948-B3D1-04F3AEB869D4}"/>
          </ac:spMkLst>
        </pc:spChg>
        <pc:picChg chg="add mod">
          <ac:chgData name="Frank Breedijk" userId="d3e708d4-0c6f-4d81-b5f8-e36ffbaa7401" providerId="ADAL" clId="{A9329960-334A-654A-9B4C-F066477E0685}" dt="2020-02-12T14:19:41.630" v="664" actId="14100"/>
          <ac:picMkLst>
            <pc:docMk/>
            <pc:sldMk cId="2681621371" sldId="299"/>
            <ac:picMk id="6" creationId="{0E115CF7-D9F9-5A47-9B78-CE77C433725C}"/>
          </ac:picMkLst>
        </pc:picChg>
      </pc:sldChg>
      <pc:sldChg chg="addSp delSp modSp add">
        <pc:chgData name="Frank Breedijk" userId="d3e708d4-0c6f-4d81-b5f8-e36ffbaa7401" providerId="ADAL" clId="{A9329960-334A-654A-9B4C-F066477E0685}" dt="2020-02-12T14:23:22.017" v="908" actId="14100"/>
        <pc:sldMkLst>
          <pc:docMk/>
          <pc:sldMk cId="1679720638" sldId="300"/>
        </pc:sldMkLst>
        <pc:spChg chg="mod">
          <ac:chgData name="Frank Breedijk" userId="d3e708d4-0c6f-4d81-b5f8-e36ffbaa7401" providerId="ADAL" clId="{A9329960-334A-654A-9B4C-F066477E0685}" dt="2020-02-12T14:22:22.325" v="900" actId="5793"/>
          <ac:spMkLst>
            <pc:docMk/>
            <pc:sldMk cId="1679720638" sldId="300"/>
            <ac:spMk id="2" creationId="{5D9073E3-5F0C-CF4A-BC7E-D6177997F443}"/>
          </ac:spMkLst>
        </pc:spChg>
        <pc:picChg chg="add del mod">
          <ac:chgData name="Frank Breedijk" userId="d3e708d4-0c6f-4d81-b5f8-e36ffbaa7401" providerId="ADAL" clId="{A9329960-334A-654A-9B4C-F066477E0685}" dt="2020-02-12T14:22:44.250" v="903"/>
          <ac:picMkLst>
            <pc:docMk/>
            <pc:sldMk cId="1679720638" sldId="300"/>
            <ac:picMk id="4" creationId="{3496FF9C-B257-8A49-B2BB-D8EE45BA31B2}"/>
          </ac:picMkLst>
        </pc:picChg>
        <pc:picChg chg="add mod">
          <ac:chgData name="Frank Breedijk" userId="d3e708d4-0c6f-4d81-b5f8-e36ffbaa7401" providerId="ADAL" clId="{A9329960-334A-654A-9B4C-F066477E0685}" dt="2020-02-12T14:23:22.017" v="908" actId="14100"/>
          <ac:picMkLst>
            <pc:docMk/>
            <pc:sldMk cId="1679720638" sldId="300"/>
            <ac:picMk id="5" creationId="{F69D262C-7202-5A4E-A023-6AC7C2EBDE1A}"/>
          </ac:picMkLst>
        </pc:picChg>
        <pc:picChg chg="add mod">
          <ac:chgData name="Frank Breedijk" userId="d3e708d4-0c6f-4d81-b5f8-e36ffbaa7401" providerId="ADAL" clId="{A9329960-334A-654A-9B4C-F066477E0685}" dt="2020-02-12T14:23:10.329" v="905" actId="1076"/>
          <ac:picMkLst>
            <pc:docMk/>
            <pc:sldMk cId="1679720638" sldId="300"/>
            <ac:picMk id="6" creationId="{7AE7DED0-8B19-7441-8E23-A6CCD7F655D5}"/>
          </ac:picMkLst>
        </pc:picChg>
      </pc:sldChg>
      <pc:sldChg chg="addSp delSp modSp add">
        <pc:chgData name="Frank Breedijk" userId="d3e708d4-0c6f-4d81-b5f8-e36ffbaa7401" providerId="ADAL" clId="{A9329960-334A-654A-9B4C-F066477E0685}" dt="2020-02-12T15:36:06.431" v="2261" actId="18331"/>
        <pc:sldMkLst>
          <pc:docMk/>
          <pc:sldMk cId="1832173214" sldId="301"/>
        </pc:sldMkLst>
        <pc:spChg chg="mod">
          <ac:chgData name="Frank Breedijk" userId="d3e708d4-0c6f-4d81-b5f8-e36ffbaa7401" providerId="ADAL" clId="{A9329960-334A-654A-9B4C-F066477E0685}" dt="2020-02-12T14:24:43.907" v="970" actId="20577"/>
          <ac:spMkLst>
            <pc:docMk/>
            <pc:sldMk cId="1832173214" sldId="301"/>
            <ac:spMk id="2" creationId="{8C173D0B-BA42-5E46-B2B6-8DA841DCD79B}"/>
          </ac:spMkLst>
        </pc:spChg>
        <pc:spChg chg="del">
          <ac:chgData name="Frank Breedijk" userId="d3e708d4-0c6f-4d81-b5f8-e36ffbaa7401" providerId="ADAL" clId="{A9329960-334A-654A-9B4C-F066477E0685}" dt="2020-02-12T14:27:54.431" v="971"/>
          <ac:spMkLst>
            <pc:docMk/>
            <pc:sldMk cId="1832173214" sldId="301"/>
            <ac:spMk id="3" creationId="{25D35203-1C3D-7142-98C0-DA53ACDEECBC}"/>
          </ac:spMkLst>
        </pc:spChg>
        <pc:spChg chg="add">
          <ac:chgData name="Frank Breedijk" userId="d3e708d4-0c6f-4d81-b5f8-e36ffbaa7401" providerId="ADAL" clId="{A9329960-334A-654A-9B4C-F066477E0685}" dt="2020-02-12T14:28:14.123" v="976"/>
          <ac:spMkLst>
            <pc:docMk/>
            <pc:sldMk cId="1832173214" sldId="301"/>
            <ac:spMk id="6" creationId="{C7825193-C955-3042-AE1F-D0DE1BB0C466}"/>
          </ac:spMkLst>
        </pc:spChg>
        <pc:spChg chg="add mod">
          <ac:chgData name="Frank Breedijk" userId="d3e708d4-0c6f-4d81-b5f8-e36ffbaa7401" providerId="ADAL" clId="{A9329960-334A-654A-9B4C-F066477E0685}" dt="2020-02-12T14:31:21.346" v="1164" actId="14100"/>
          <ac:spMkLst>
            <pc:docMk/>
            <pc:sldMk cId="1832173214" sldId="301"/>
            <ac:spMk id="7" creationId="{EFD85439-8110-794B-BF8B-B9DD4FD76CEE}"/>
          </ac:spMkLst>
        </pc:spChg>
        <pc:picChg chg="add mod">
          <ac:chgData name="Frank Breedijk" userId="d3e708d4-0c6f-4d81-b5f8-e36ffbaa7401" providerId="ADAL" clId="{A9329960-334A-654A-9B4C-F066477E0685}" dt="2020-02-12T15:36:06.431" v="2261" actId="18331"/>
          <ac:picMkLst>
            <pc:docMk/>
            <pc:sldMk cId="1832173214" sldId="301"/>
            <ac:picMk id="5" creationId="{D53D034B-0BAB-4647-9D2E-6B84502A8450}"/>
          </ac:picMkLst>
        </pc:picChg>
      </pc:sldChg>
      <pc:sldChg chg="addSp modSp add">
        <pc:chgData name="Frank Breedijk" userId="d3e708d4-0c6f-4d81-b5f8-e36ffbaa7401" providerId="ADAL" clId="{A9329960-334A-654A-9B4C-F066477E0685}" dt="2020-02-12T14:33:22.270" v="1181" actId="14100"/>
        <pc:sldMkLst>
          <pc:docMk/>
          <pc:sldMk cId="389246055" sldId="302"/>
        </pc:sldMkLst>
        <pc:spChg chg="add mod">
          <ac:chgData name="Frank Breedijk" userId="d3e708d4-0c6f-4d81-b5f8-e36ffbaa7401" providerId="ADAL" clId="{A9329960-334A-654A-9B4C-F066477E0685}" dt="2020-02-12T14:33:22.270" v="1181" actId="14100"/>
          <ac:spMkLst>
            <pc:docMk/>
            <pc:sldMk cId="389246055" sldId="302"/>
            <ac:spMk id="5" creationId="{018E48FE-02C4-704E-803E-E9AE7CC33629}"/>
          </ac:spMkLst>
        </pc:spChg>
        <pc:grpChg chg="add mod">
          <ac:chgData name="Frank Breedijk" userId="d3e708d4-0c6f-4d81-b5f8-e36ffbaa7401" providerId="ADAL" clId="{A9329960-334A-654A-9B4C-F066477E0685}" dt="2020-02-12T14:33:03.087" v="1178" actId="167"/>
          <ac:grpSpMkLst>
            <pc:docMk/>
            <pc:sldMk cId="389246055" sldId="302"/>
            <ac:grpSpMk id="4" creationId="{9D4EB5B9-1758-BC47-9857-CE2920073435}"/>
          </ac:grpSpMkLst>
        </pc:grpChg>
        <pc:picChg chg="add mod">
          <ac:chgData name="Frank Breedijk" userId="d3e708d4-0c6f-4d81-b5f8-e36ffbaa7401" providerId="ADAL" clId="{A9329960-334A-654A-9B4C-F066477E0685}" dt="2020-02-12T14:32:09.046" v="1169" actId="164"/>
          <ac:picMkLst>
            <pc:docMk/>
            <pc:sldMk cId="389246055" sldId="302"/>
            <ac:picMk id="2" creationId="{A0B06A80-47E2-2348-902A-2C7CE323B17F}"/>
          </ac:picMkLst>
        </pc:picChg>
        <pc:picChg chg="add mod">
          <ac:chgData name="Frank Breedijk" userId="d3e708d4-0c6f-4d81-b5f8-e36ffbaa7401" providerId="ADAL" clId="{A9329960-334A-654A-9B4C-F066477E0685}" dt="2020-02-12T14:32:09.046" v="1169" actId="164"/>
          <ac:picMkLst>
            <pc:docMk/>
            <pc:sldMk cId="389246055" sldId="302"/>
            <ac:picMk id="3" creationId="{B976BE7C-B4DC-8345-9DB7-9A0562C524CD}"/>
          </ac:picMkLst>
        </pc:picChg>
      </pc:sldChg>
      <pc:sldChg chg="addSp delSp modSp add">
        <pc:chgData name="Frank Breedijk" userId="d3e708d4-0c6f-4d81-b5f8-e36ffbaa7401" providerId="ADAL" clId="{A9329960-334A-654A-9B4C-F066477E0685}" dt="2020-02-12T14:36:07.082" v="1185" actId="1076"/>
        <pc:sldMkLst>
          <pc:docMk/>
          <pc:sldMk cId="3074614783" sldId="303"/>
        </pc:sldMkLst>
        <pc:spChg chg="del">
          <ac:chgData name="Frank Breedijk" userId="d3e708d4-0c6f-4d81-b5f8-e36ffbaa7401" providerId="ADAL" clId="{A9329960-334A-654A-9B4C-F066477E0685}" dt="2020-02-12T14:36:00.935" v="1183"/>
          <ac:spMkLst>
            <pc:docMk/>
            <pc:sldMk cId="3074614783" sldId="303"/>
            <ac:spMk id="2" creationId="{CEB9240C-3FEF-584B-B7F1-766716E785E1}"/>
          </ac:spMkLst>
        </pc:spChg>
        <pc:spChg chg="del">
          <ac:chgData name="Frank Breedijk" userId="d3e708d4-0c6f-4d81-b5f8-e36ffbaa7401" providerId="ADAL" clId="{A9329960-334A-654A-9B4C-F066477E0685}" dt="2020-02-12T14:36:00.935" v="1183"/>
          <ac:spMkLst>
            <pc:docMk/>
            <pc:sldMk cId="3074614783" sldId="303"/>
            <ac:spMk id="3" creationId="{07A500C3-814E-3E44-BC1B-F89EB4093B3F}"/>
          </ac:spMkLst>
        </pc:spChg>
        <pc:picChg chg="add mod">
          <ac:chgData name="Frank Breedijk" userId="d3e708d4-0c6f-4d81-b5f8-e36ffbaa7401" providerId="ADAL" clId="{A9329960-334A-654A-9B4C-F066477E0685}" dt="2020-02-12T14:36:07.082" v="1185" actId="1076"/>
          <ac:picMkLst>
            <pc:docMk/>
            <pc:sldMk cId="3074614783" sldId="303"/>
            <ac:picMk id="4" creationId="{F1A6B85A-35B0-2241-A5F6-DD082CEEBCB4}"/>
          </ac:picMkLst>
        </pc:picChg>
      </pc:sldChg>
      <pc:sldChg chg="modSp add ord modAnim">
        <pc:chgData name="Frank Breedijk" userId="d3e708d4-0c6f-4d81-b5f8-e36ffbaa7401" providerId="ADAL" clId="{A9329960-334A-654A-9B4C-F066477E0685}" dt="2020-02-14T16:18:38.606" v="2780" actId="20577"/>
        <pc:sldMkLst>
          <pc:docMk/>
          <pc:sldMk cId="3571887951" sldId="304"/>
        </pc:sldMkLst>
        <pc:spChg chg="mod">
          <ac:chgData name="Frank Breedijk" userId="d3e708d4-0c6f-4d81-b5f8-e36ffbaa7401" providerId="ADAL" clId="{A9329960-334A-654A-9B4C-F066477E0685}" dt="2020-02-12T14:36:24.882" v="1202" actId="20577"/>
          <ac:spMkLst>
            <pc:docMk/>
            <pc:sldMk cId="3571887951" sldId="304"/>
            <ac:spMk id="2" creationId="{349FAC71-6ED4-554A-B2C4-39B830EE3F89}"/>
          </ac:spMkLst>
        </pc:spChg>
        <pc:spChg chg="mod">
          <ac:chgData name="Frank Breedijk" userId="d3e708d4-0c6f-4d81-b5f8-e36ffbaa7401" providerId="ADAL" clId="{A9329960-334A-654A-9B4C-F066477E0685}" dt="2020-02-14T16:18:38.606" v="2780" actId="20577"/>
          <ac:spMkLst>
            <pc:docMk/>
            <pc:sldMk cId="3571887951" sldId="304"/>
            <ac:spMk id="3" creationId="{9F13FAC1-0D94-4B48-A6AE-C4F390605B4E}"/>
          </ac:spMkLst>
        </pc:spChg>
      </pc:sldChg>
      <pc:sldChg chg="addSp modSp add modAnim">
        <pc:chgData name="Frank Breedijk" userId="d3e708d4-0c6f-4d81-b5f8-e36ffbaa7401" providerId="ADAL" clId="{A9329960-334A-654A-9B4C-F066477E0685}" dt="2020-02-12T15:31:49.938" v="2219"/>
        <pc:sldMkLst>
          <pc:docMk/>
          <pc:sldMk cId="1984449289" sldId="305"/>
        </pc:sldMkLst>
        <pc:spChg chg="mod">
          <ac:chgData name="Frank Breedijk" userId="d3e708d4-0c6f-4d81-b5f8-e36ffbaa7401" providerId="ADAL" clId="{A9329960-334A-654A-9B4C-F066477E0685}" dt="2020-02-12T14:37:21.970" v="1333" actId="20577"/>
          <ac:spMkLst>
            <pc:docMk/>
            <pc:sldMk cId="1984449289" sldId="305"/>
            <ac:spMk id="2" creationId="{D39D029B-AD6C-F04F-83A0-82855FC5C5A6}"/>
          </ac:spMkLst>
        </pc:spChg>
        <pc:spChg chg="mod">
          <ac:chgData name="Frank Breedijk" userId="d3e708d4-0c6f-4d81-b5f8-e36ffbaa7401" providerId="ADAL" clId="{A9329960-334A-654A-9B4C-F066477E0685}" dt="2020-02-12T15:18:00.395" v="1602" actId="20577"/>
          <ac:spMkLst>
            <pc:docMk/>
            <pc:sldMk cId="1984449289" sldId="305"/>
            <ac:spMk id="3" creationId="{481A4BBC-240E-654D-8974-79A472A181B3}"/>
          </ac:spMkLst>
        </pc:spChg>
        <pc:spChg chg="add mod">
          <ac:chgData name="Frank Breedijk" userId="d3e708d4-0c6f-4d81-b5f8-e36ffbaa7401" providerId="ADAL" clId="{A9329960-334A-654A-9B4C-F066477E0685}" dt="2020-02-12T15:16:30.656" v="1594" actId="688"/>
          <ac:spMkLst>
            <pc:docMk/>
            <pc:sldMk cId="1984449289" sldId="305"/>
            <ac:spMk id="4" creationId="{81BBCA38-F398-3141-93E0-B3E9E0270BE6}"/>
          </ac:spMkLst>
        </pc:spChg>
        <pc:spChg chg="add mod">
          <ac:chgData name="Frank Breedijk" userId="d3e708d4-0c6f-4d81-b5f8-e36ffbaa7401" providerId="ADAL" clId="{A9329960-334A-654A-9B4C-F066477E0685}" dt="2020-02-12T15:17:26.933" v="1599" actId="207"/>
          <ac:spMkLst>
            <pc:docMk/>
            <pc:sldMk cId="1984449289" sldId="305"/>
            <ac:spMk id="5" creationId="{3BB78AE5-F777-1847-B09D-61381A4E1B79}"/>
          </ac:spMkLst>
        </pc:spChg>
      </pc:sldChg>
      <pc:sldChg chg="addSp delSp modSp add">
        <pc:chgData name="Frank Breedijk" userId="d3e708d4-0c6f-4d81-b5f8-e36ffbaa7401" providerId="ADAL" clId="{A9329960-334A-654A-9B4C-F066477E0685}" dt="2020-02-12T15:23:50.723" v="2162" actId="27636"/>
        <pc:sldMkLst>
          <pc:docMk/>
          <pc:sldMk cId="3990123847" sldId="306"/>
        </pc:sldMkLst>
        <pc:spChg chg="mod">
          <ac:chgData name="Frank Breedijk" userId="d3e708d4-0c6f-4d81-b5f8-e36ffbaa7401" providerId="ADAL" clId="{A9329960-334A-654A-9B4C-F066477E0685}" dt="2020-02-12T15:19:57.658" v="1741" actId="20577"/>
          <ac:spMkLst>
            <pc:docMk/>
            <pc:sldMk cId="3990123847" sldId="306"/>
            <ac:spMk id="2" creationId="{4E61F839-D554-BB47-8A20-18241F3A8936}"/>
          </ac:spMkLst>
        </pc:spChg>
        <pc:spChg chg="add del mod">
          <ac:chgData name="Frank Breedijk" userId="d3e708d4-0c6f-4d81-b5f8-e36ffbaa7401" providerId="ADAL" clId="{A9329960-334A-654A-9B4C-F066477E0685}" dt="2020-02-12T15:23:50.723" v="2162" actId="27636"/>
          <ac:spMkLst>
            <pc:docMk/>
            <pc:sldMk cId="3990123847" sldId="306"/>
            <ac:spMk id="3" creationId="{22A4AC41-C281-B846-8CE7-DE2E835700F1}"/>
          </ac:spMkLst>
        </pc:spChg>
        <pc:spChg chg="del">
          <ac:chgData name="Frank Breedijk" userId="d3e708d4-0c6f-4d81-b5f8-e36ffbaa7401" providerId="ADAL" clId="{A9329960-334A-654A-9B4C-F066477E0685}" dt="2020-02-12T15:20:23.084" v="1742" actId="931"/>
          <ac:spMkLst>
            <pc:docMk/>
            <pc:sldMk cId="3990123847" sldId="306"/>
            <ac:spMk id="4" creationId="{BDC96473-2EB9-8D4E-B048-604868DFC9BD}"/>
          </ac:spMkLst>
        </pc:spChg>
        <pc:spChg chg="add del mod">
          <ac:chgData name="Frank Breedijk" userId="d3e708d4-0c6f-4d81-b5f8-e36ffbaa7401" providerId="ADAL" clId="{A9329960-334A-654A-9B4C-F066477E0685}" dt="2020-02-12T15:20:54.456" v="1754"/>
          <ac:spMkLst>
            <pc:docMk/>
            <pc:sldMk cId="3990123847" sldId="306"/>
            <ac:spMk id="8" creationId="{74F4F2D0-6CFC-F348-82DE-75C3A2D7C086}"/>
          </ac:spMkLst>
        </pc:spChg>
        <pc:spChg chg="add del mod">
          <ac:chgData name="Frank Breedijk" userId="d3e708d4-0c6f-4d81-b5f8-e36ffbaa7401" providerId="ADAL" clId="{A9329960-334A-654A-9B4C-F066477E0685}" dt="2020-02-12T15:20:50.771" v="1751"/>
          <ac:spMkLst>
            <pc:docMk/>
            <pc:sldMk cId="3990123847" sldId="306"/>
            <ac:spMk id="11" creationId="{FD77E6A3-26D9-654B-B836-C17C66339F89}"/>
          </ac:spMkLst>
        </pc:spChg>
        <pc:picChg chg="add del mod">
          <ac:chgData name="Frank Breedijk" userId="d3e708d4-0c6f-4d81-b5f8-e36ffbaa7401" providerId="ADAL" clId="{A9329960-334A-654A-9B4C-F066477E0685}" dt="2020-02-12T15:20:32.430" v="1746" actId="478"/>
          <ac:picMkLst>
            <pc:docMk/>
            <pc:sldMk cId="3990123847" sldId="306"/>
            <ac:picMk id="6" creationId="{3A02CD57-3AA5-5D41-89A6-D5C1E3C3F277}"/>
          </ac:picMkLst>
        </pc:picChg>
        <pc:picChg chg="add del mod">
          <ac:chgData name="Frank Breedijk" userId="d3e708d4-0c6f-4d81-b5f8-e36ffbaa7401" providerId="ADAL" clId="{A9329960-334A-654A-9B4C-F066477E0685}" dt="2020-02-12T15:20:51.438" v="1753" actId="931"/>
          <ac:picMkLst>
            <pc:docMk/>
            <pc:sldMk cId="3990123847" sldId="306"/>
            <ac:picMk id="10" creationId="{8EFF944A-0BF1-9F4C-8F93-9D34B0E68940}"/>
          </ac:picMkLst>
        </pc:picChg>
        <pc:picChg chg="add">
          <ac:chgData name="Frank Breedijk" userId="d3e708d4-0c6f-4d81-b5f8-e36ffbaa7401" providerId="ADAL" clId="{A9329960-334A-654A-9B4C-F066477E0685}" dt="2020-02-12T15:20:54.456" v="1754"/>
          <ac:picMkLst>
            <pc:docMk/>
            <pc:sldMk cId="3990123847" sldId="306"/>
            <ac:picMk id="12" creationId="{798FC4A2-7F12-E24E-B6DE-2AC2BD4FABC9}"/>
          </ac:picMkLst>
        </pc:picChg>
      </pc:sldChg>
      <pc:sldChg chg="addSp modSp add">
        <pc:chgData name="Frank Breedijk" userId="d3e708d4-0c6f-4d81-b5f8-e36ffbaa7401" providerId="ADAL" clId="{A9329960-334A-654A-9B4C-F066477E0685}" dt="2020-02-12T15:34:40.690" v="2256" actId="1076"/>
        <pc:sldMkLst>
          <pc:docMk/>
          <pc:sldMk cId="3516472550" sldId="307"/>
        </pc:sldMkLst>
        <pc:spChg chg="mod">
          <ac:chgData name="Frank Breedijk" userId="d3e708d4-0c6f-4d81-b5f8-e36ffbaa7401" providerId="ADAL" clId="{A9329960-334A-654A-9B4C-F066477E0685}" dt="2020-02-12T15:34:33.652" v="2254" actId="5793"/>
          <ac:spMkLst>
            <pc:docMk/>
            <pc:sldMk cId="3516472550" sldId="307"/>
            <ac:spMk id="2" creationId="{E12F2E50-1A67-3948-886B-34DF6B3CA2CD}"/>
          </ac:spMkLst>
        </pc:spChg>
        <pc:picChg chg="add mod">
          <ac:chgData name="Frank Breedijk" userId="d3e708d4-0c6f-4d81-b5f8-e36ffbaa7401" providerId="ADAL" clId="{A9329960-334A-654A-9B4C-F066477E0685}" dt="2020-02-12T15:34:40.690" v="2256" actId="1076"/>
          <ac:picMkLst>
            <pc:docMk/>
            <pc:sldMk cId="3516472550" sldId="307"/>
            <ac:picMk id="4" creationId="{5A55B356-4C9C-9349-A30D-068619A8B20A}"/>
          </ac:picMkLst>
        </pc:picChg>
      </pc:sldChg>
      <pc:sldChg chg="addSp modSp add">
        <pc:chgData name="Frank Breedijk" userId="d3e708d4-0c6f-4d81-b5f8-e36ffbaa7401" providerId="ADAL" clId="{A9329960-334A-654A-9B4C-F066477E0685}" dt="2020-02-14T16:12:46.504" v="2592" actId="20577"/>
        <pc:sldMkLst>
          <pc:docMk/>
          <pc:sldMk cId="1060919743" sldId="308"/>
        </pc:sldMkLst>
        <pc:spChg chg="mod">
          <ac:chgData name="Frank Breedijk" userId="d3e708d4-0c6f-4d81-b5f8-e36ffbaa7401" providerId="ADAL" clId="{A9329960-334A-654A-9B4C-F066477E0685}" dt="2020-02-14T16:10:20.060" v="2408" actId="20577"/>
          <ac:spMkLst>
            <pc:docMk/>
            <pc:sldMk cId="1060919743" sldId="308"/>
            <ac:spMk id="2" creationId="{0491ECBA-535D-3C4D-88C1-CC935493C8AC}"/>
          </ac:spMkLst>
        </pc:spChg>
        <pc:spChg chg="mod">
          <ac:chgData name="Frank Breedijk" userId="d3e708d4-0c6f-4d81-b5f8-e36ffbaa7401" providerId="ADAL" clId="{A9329960-334A-654A-9B4C-F066477E0685}" dt="2020-02-14T16:12:46.504" v="2592" actId="20577"/>
          <ac:spMkLst>
            <pc:docMk/>
            <pc:sldMk cId="1060919743" sldId="308"/>
            <ac:spMk id="3" creationId="{CED98BC6-5A97-634D-8D61-0D5CF97318C5}"/>
          </ac:spMkLst>
        </pc:spChg>
        <pc:picChg chg="add mod">
          <ac:chgData name="Frank Breedijk" userId="d3e708d4-0c6f-4d81-b5f8-e36ffbaa7401" providerId="ADAL" clId="{A9329960-334A-654A-9B4C-F066477E0685}" dt="2020-02-14T16:11:51.089" v="2505" actId="1076"/>
          <ac:picMkLst>
            <pc:docMk/>
            <pc:sldMk cId="1060919743" sldId="308"/>
            <ac:picMk id="4" creationId="{C1256FBF-32F9-1A47-B24D-73368D4531D9}"/>
          </ac:picMkLst>
        </pc:picChg>
      </pc:sldChg>
      <pc:sldChg chg="addSp delSp modSp add delAnim modAnim">
        <pc:chgData name="Frank Breedijk" userId="d3e708d4-0c6f-4d81-b5f8-e36ffbaa7401" providerId="ADAL" clId="{A9329960-334A-654A-9B4C-F066477E0685}" dt="2020-02-14T16:17:58.906" v="2755" actId="20577"/>
        <pc:sldMkLst>
          <pc:docMk/>
          <pc:sldMk cId="1103990931" sldId="309"/>
        </pc:sldMkLst>
        <pc:spChg chg="mod">
          <ac:chgData name="Frank Breedijk" userId="d3e708d4-0c6f-4d81-b5f8-e36ffbaa7401" providerId="ADAL" clId="{A9329960-334A-654A-9B4C-F066477E0685}" dt="2020-02-14T16:17:58.906" v="2755" actId="20577"/>
          <ac:spMkLst>
            <pc:docMk/>
            <pc:sldMk cId="1103990931" sldId="309"/>
            <ac:spMk id="2" creationId="{B792841B-EDAE-874A-80FE-7DE4DDC5478D}"/>
          </ac:spMkLst>
        </pc:spChg>
        <pc:spChg chg="del">
          <ac:chgData name="Frank Breedijk" userId="d3e708d4-0c6f-4d81-b5f8-e36ffbaa7401" providerId="ADAL" clId="{A9329960-334A-654A-9B4C-F066477E0685}" dt="2020-02-14T16:15:11.018" v="2621" actId="478"/>
          <ac:spMkLst>
            <pc:docMk/>
            <pc:sldMk cId="1103990931" sldId="309"/>
            <ac:spMk id="3" creationId="{AEAF9203-6C79-6C4B-86E8-7002E96E61D4}"/>
          </ac:spMkLst>
        </pc:spChg>
        <pc:spChg chg="add mod">
          <ac:chgData name="Frank Breedijk" userId="d3e708d4-0c6f-4d81-b5f8-e36ffbaa7401" providerId="ADAL" clId="{A9329960-334A-654A-9B4C-F066477E0685}" dt="2020-02-14T16:15:26.784" v="2624" actId="207"/>
          <ac:spMkLst>
            <pc:docMk/>
            <pc:sldMk cId="1103990931" sldId="309"/>
            <ac:spMk id="5" creationId="{774521CC-B089-094A-B367-2A51FF5DFFA9}"/>
          </ac:spMkLst>
        </pc:spChg>
        <pc:spChg chg="add mod">
          <ac:chgData name="Frank Breedijk" userId="d3e708d4-0c6f-4d81-b5f8-e36ffbaa7401" providerId="ADAL" clId="{A9329960-334A-654A-9B4C-F066477E0685}" dt="2020-02-14T16:17:29.037" v="2735" actId="20577"/>
          <ac:spMkLst>
            <pc:docMk/>
            <pc:sldMk cId="1103990931" sldId="309"/>
            <ac:spMk id="6" creationId="{F7FD13FC-1E29-4841-A998-67D097C41E40}"/>
          </ac:spMkLst>
        </pc:spChg>
        <pc:spChg chg="add mod">
          <ac:chgData name="Frank Breedijk" userId="d3e708d4-0c6f-4d81-b5f8-e36ffbaa7401" providerId="ADAL" clId="{A9329960-334A-654A-9B4C-F066477E0685}" dt="2020-02-14T16:15:26.784" v="2624" actId="207"/>
          <ac:spMkLst>
            <pc:docMk/>
            <pc:sldMk cId="1103990931" sldId="309"/>
            <ac:spMk id="7" creationId="{E778150F-C5E2-3740-B8F8-2B32703A3BDA}"/>
          </ac:spMkLst>
        </pc:spChg>
        <pc:picChg chg="add mod">
          <ac:chgData name="Frank Breedijk" userId="d3e708d4-0c6f-4d81-b5f8-e36ffbaa7401" providerId="ADAL" clId="{A9329960-334A-654A-9B4C-F066477E0685}" dt="2020-02-14T16:15:17.465" v="2623" actId="1076"/>
          <ac:picMkLst>
            <pc:docMk/>
            <pc:sldMk cId="1103990931" sldId="309"/>
            <ac:picMk id="4" creationId="{55241262-28EC-F545-8832-9FE6D097263F}"/>
          </ac:picMkLst>
        </pc:picChg>
        <pc:cxnChg chg="add mod">
          <ac:chgData name="Frank Breedijk" userId="d3e708d4-0c6f-4d81-b5f8-e36ffbaa7401" providerId="ADAL" clId="{A9329960-334A-654A-9B4C-F066477E0685}" dt="2020-02-14T16:16:33.432" v="2662" actId="692"/>
          <ac:cxnSpMkLst>
            <pc:docMk/>
            <pc:sldMk cId="1103990931" sldId="309"/>
            <ac:cxnSpMk id="8" creationId="{8A33F427-DBFF-6440-B081-3682D6B325EA}"/>
          </ac:cxnSpMkLst>
        </pc:cxnChg>
        <pc:cxnChg chg="add mod">
          <ac:chgData name="Frank Breedijk" userId="d3e708d4-0c6f-4d81-b5f8-e36ffbaa7401" providerId="ADAL" clId="{A9329960-334A-654A-9B4C-F066477E0685}" dt="2020-02-14T16:16:57.175" v="2683" actId="14100"/>
          <ac:cxnSpMkLst>
            <pc:docMk/>
            <pc:sldMk cId="1103990931" sldId="309"/>
            <ac:cxnSpMk id="9" creationId="{49BEF7F5-DF14-E043-B0F8-F2034237BC3C}"/>
          </ac:cxnSpMkLst>
        </pc:cxnChg>
        <pc:cxnChg chg="add mod">
          <ac:chgData name="Frank Breedijk" userId="d3e708d4-0c6f-4d81-b5f8-e36ffbaa7401" providerId="ADAL" clId="{A9329960-334A-654A-9B4C-F066477E0685}" dt="2020-02-14T16:16:33.432" v="2662" actId="692"/>
          <ac:cxnSpMkLst>
            <pc:docMk/>
            <pc:sldMk cId="1103990931" sldId="309"/>
            <ac:cxnSpMk id="10" creationId="{D1FC4492-A872-E142-83DA-93B7A00DD1D3}"/>
          </ac:cxnSpMkLst>
        </pc:cxnChg>
        <pc:cxnChg chg="add mod">
          <ac:chgData name="Frank Breedijk" userId="d3e708d4-0c6f-4d81-b5f8-e36ffbaa7401" providerId="ADAL" clId="{A9329960-334A-654A-9B4C-F066477E0685}" dt="2020-02-14T16:16:33.432" v="2662" actId="692"/>
          <ac:cxnSpMkLst>
            <pc:docMk/>
            <pc:sldMk cId="1103990931" sldId="309"/>
            <ac:cxnSpMk id="11" creationId="{950053B9-AE35-E841-9621-9FEFD8932A4A}"/>
          </ac:cxnSpMkLst>
        </pc:cxnChg>
        <pc:cxnChg chg="add del mod">
          <ac:chgData name="Frank Breedijk" userId="d3e708d4-0c6f-4d81-b5f8-e36ffbaa7401" providerId="ADAL" clId="{A9329960-334A-654A-9B4C-F066477E0685}" dt="2020-02-14T16:15:30.024" v="2625" actId="478"/>
          <ac:cxnSpMkLst>
            <pc:docMk/>
            <pc:sldMk cId="1103990931" sldId="309"/>
            <ac:cxnSpMk id="12" creationId="{DC0C9A5F-77EC-D743-B01C-FB868A60E950}"/>
          </ac:cxnSpMkLst>
        </pc:cxnChg>
        <pc:cxnChg chg="add mod">
          <ac:chgData name="Frank Breedijk" userId="d3e708d4-0c6f-4d81-b5f8-e36ffbaa7401" providerId="ADAL" clId="{A9329960-334A-654A-9B4C-F066477E0685}" dt="2020-02-14T16:16:33.432" v="2662" actId="692"/>
          <ac:cxnSpMkLst>
            <pc:docMk/>
            <pc:sldMk cId="1103990931" sldId="309"/>
            <ac:cxnSpMk id="13" creationId="{E5E18DF6-CEB7-0644-8738-5C5E0884C818}"/>
          </ac:cxnSpMkLst>
        </pc:cxnChg>
        <pc:cxnChg chg="add mod">
          <ac:chgData name="Frank Breedijk" userId="d3e708d4-0c6f-4d81-b5f8-e36ffbaa7401" providerId="ADAL" clId="{A9329960-334A-654A-9B4C-F066477E0685}" dt="2020-02-14T16:16:33.432" v="2662" actId="692"/>
          <ac:cxnSpMkLst>
            <pc:docMk/>
            <pc:sldMk cId="1103990931" sldId="309"/>
            <ac:cxnSpMk id="14" creationId="{34CDFA6F-1021-F647-9D10-763949162603}"/>
          </ac:cxnSpMkLst>
        </pc:cxnChg>
        <pc:cxnChg chg="add mod">
          <ac:chgData name="Frank Breedijk" userId="d3e708d4-0c6f-4d81-b5f8-e36ffbaa7401" providerId="ADAL" clId="{A9329960-334A-654A-9B4C-F066477E0685}" dt="2020-02-14T16:16:33.432" v="2662" actId="692"/>
          <ac:cxnSpMkLst>
            <pc:docMk/>
            <pc:sldMk cId="1103990931" sldId="309"/>
            <ac:cxnSpMk id="15" creationId="{1336B2A5-FB86-A348-B8EF-F8BA055B34FD}"/>
          </ac:cxnSpMkLst>
        </pc:cxnChg>
      </pc:sldChg>
      <pc:sldChg chg="addSp delSp modSp add modAnim">
        <pc:chgData name="Frank Breedijk" userId="d3e708d4-0c6f-4d81-b5f8-e36ffbaa7401" providerId="ADAL" clId="{A9329960-334A-654A-9B4C-F066477E0685}" dt="2020-02-14T16:31:23.700" v="2826"/>
        <pc:sldMkLst>
          <pc:docMk/>
          <pc:sldMk cId="565255756" sldId="310"/>
        </pc:sldMkLst>
        <pc:spChg chg="mod">
          <ac:chgData name="Frank Breedijk" userId="d3e708d4-0c6f-4d81-b5f8-e36ffbaa7401" providerId="ADAL" clId="{A9329960-334A-654A-9B4C-F066477E0685}" dt="2020-02-14T16:29:31.454" v="2812" actId="20577"/>
          <ac:spMkLst>
            <pc:docMk/>
            <pc:sldMk cId="565255756" sldId="310"/>
            <ac:spMk id="2" creationId="{8ED4419D-026D-6F45-99AB-5ABC836E1869}"/>
          </ac:spMkLst>
        </pc:spChg>
        <pc:spChg chg="del">
          <ac:chgData name="Frank Breedijk" userId="d3e708d4-0c6f-4d81-b5f8-e36ffbaa7401" providerId="ADAL" clId="{A9329960-334A-654A-9B4C-F066477E0685}" dt="2020-02-14T16:29:36.168" v="2813" actId="478"/>
          <ac:spMkLst>
            <pc:docMk/>
            <pc:sldMk cId="565255756" sldId="310"/>
            <ac:spMk id="3" creationId="{7F921D85-843E-8F46-A3D3-9E9129423B60}"/>
          </ac:spMkLst>
        </pc:spChg>
        <pc:picChg chg="add mod">
          <ac:chgData name="Frank Breedijk" userId="d3e708d4-0c6f-4d81-b5f8-e36ffbaa7401" providerId="ADAL" clId="{A9329960-334A-654A-9B4C-F066477E0685}" dt="2020-02-14T16:29:43.011" v="2816" actId="1076"/>
          <ac:picMkLst>
            <pc:docMk/>
            <pc:sldMk cId="565255756" sldId="310"/>
            <ac:picMk id="4" creationId="{808E90F8-D2F4-364D-A80B-EEEB4A95D2B0}"/>
          </ac:picMkLst>
        </pc:picChg>
        <pc:picChg chg="add del">
          <ac:chgData name="Frank Breedijk" userId="d3e708d4-0c6f-4d81-b5f8-e36ffbaa7401" providerId="ADAL" clId="{A9329960-334A-654A-9B4C-F066477E0685}" dt="2020-02-14T16:30:41.178" v="2820"/>
          <ac:picMkLst>
            <pc:docMk/>
            <pc:sldMk cId="565255756" sldId="310"/>
            <ac:picMk id="6" creationId="{76674D4D-AFE8-7040-9B66-7CF2ACC30F63}"/>
          </ac:picMkLst>
        </pc:picChg>
        <pc:picChg chg="add mod">
          <ac:chgData name="Frank Breedijk" userId="d3e708d4-0c6f-4d81-b5f8-e36ffbaa7401" providerId="ADAL" clId="{A9329960-334A-654A-9B4C-F066477E0685}" dt="2020-02-14T16:31:21.733" v="2825" actId="1076"/>
          <ac:picMkLst>
            <pc:docMk/>
            <pc:sldMk cId="565255756" sldId="310"/>
            <ac:picMk id="7" creationId="{4B7AD1C3-BC25-1E4E-AC8C-4BCC96C1534C}"/>
          </ac:picMkLst>
        </pc:picChg>
        <pc:inkChg chg="add">
          <ac:chgData name="Frank Breedijk" userId="d3e708d4-0c6f-4d81-b5f8-e36ffbaa7401" providerId="ADAL" clId="{A9329960-334A-654A-9B4C-F066477E0685}" dt="2020-02-14T16:29:52.383" v="2817" actId="9405"/>
          <ac:inkMkLst>
            <pc:docMk/>
            <pc:sldMk cId="565255756" sldId="310"/>
            <ac:inkMk id="5" creationId="{C97DF14E-AF03-E148-9B3A-AAD5917175BA}"/>
          </ac:inkMkLst>
        </pc:inkChg>
      </pc:sldChg>
      <pc:sldMasterChg chg="modSp modSldLayout">
        <pc:chgData name="Frank Breedijk" userId="d3e708d4-0c6f-4d81-b5f8-e36ffbaa7401" providerId="ADAL" clId="{A9329960-334A-654A-9B4C-F066477E0685}" dt="2020-02-11T10:08:45.115" v="2" actId="14100"/>
        <pc:sldMasterMkLst>
          <pc:docMk/>
          <pc:sldMasterMk cId="2872335528" sldId="2147483648"/>
        </pc:sldMasterMkLst>
        <pc:picChg chg="mod">
          <ac:chgData name="Frank Breedijk" userId="d3e708d4-0c6f-4d81-b5f8-e36ffbaa7401" providerId="ADAL" clId="{A9329960-334A-654A-9B4C-F066477E0685}" dt="2020-02-11T10:08:45.115" v="2" actId="14100"/>
          <ac:picMkLst>
            <pc:docMk/>
            <pc:sldMasterMk cId="2872335528" sldId="2147483648"/>
            <ac:picMk id="7" creationId="{EAF22376-6E09-6045-A136-4292D402B9B0}"/>
          </ac:picMkLst>
        </pc:picChg>
        <pc:sldLayoutChg chg="addSp delSp modSp">
          <pc:chgData name="Frank Breedijk" userId="d3e708d4-0c6f-4d81-b5f8-e36ffbaa7401" providerId="ADAL" clId="{A9329960-334A-654A-9B4C-F066477E0685}" dt="2020-02-11T10:08:30.231" v="1" actId="478"/>
          <pc:sldLayoutMkLst>
            <pc:docMk/>
            <pc:sldMasterMk cId="2872335528" sldId="2147483648"/>
            <pc:sldLayoutMk cId="2369212843" sldId="2147483649"/>
          </pc:sldLayoutMkLst>
          <pc:spChg chg="add del mod">
            <ac:chgData name="Frank Breedijk" userId="d3e708d4-0c6f-4d81-b5f8-e36ffbaa7401" providerId="ADAL" clId="{A9329960-334A-654A-9B4C-F066477E0685}" dt="2020-02-11T10:08:30.231" v="1" actId="478"/>
            <ac:spMkLst>
              <pc:docMk/>
              <pc:sldMasterMk cId="2872335528" sldId="2147483648"/>
              <pc:sldLayoutMk cId="2369212843" sldId="2147483649"/>
              <ac:spMk id="7" creationId="{BF4C2816-42C5-1C4D-8628-BC639ED0CBCE}"/>
            </ac:spMkLst>
          </pc:spChg>
        </pc:sldLayoutChg>
      </pc:sldMaster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2-10T14:01:04.07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11,'70'-2,"0"0,0 1,25-1,-13 1,-21-1,-19 2,10 1,-1 1,-10-1,16 2,0 0,-15 2,12 1,-5 0,1-3,-9-1,2-3,-9 0,3-1,-5 0,10 1,7 0,13 2,-5-1,-10 1,-18-1,-15 0,0 0,4 0,5 0,12 0,-1 0,0 0,-2 0,-8 1,-4-1,-7 0,5 0,-3 0,9 1,-2-1,6 2,3-2,1 1,-2-1,-8-2,1 0,1-1,9-1,0 1,8 2,-1 0,5 0,-1 0,-6 0,0 0,-2 1,2 0,-1 0,-8 0,-8 0,-12 1,-5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2-10T14:02:10.27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53,'66'1,"-5"0,2 0,7 2,-21-1,2 0,2 1,1 0,1-2,-1 0,36 0,-24-1,-14-1,-17 0,6 0,-2 0,14 2,6 2,1-2,-15 2,-16-3,-16 0,-2 0,14 0,0 0,17 1,-8 1,2-1,-5 0,-1-1,-3 1,0-1,2 0,7 0,9 0,16 1,6-1,21 1,5-1,4-1,-9 0,-28-1,-10 0,-14 1,2 1,-5 0,9 1,4 2,15 1,18 0,1-1,15-1,-3-2,-39 0,0-1,0 1,0 0,7-1,1 1,-7 1,-1 0,-2-1,-2 0,21 2,-22-2,-23-1,-10 0,1 0,-5 0,13 1,-8 1,2-1,-4 0,-1 0,7 0,5-1,8 1,0-1,5 0,-1 1,7-1,12 0,0 0,14 0,-5 2,8 0,-7 0,1 0,-7-1,-5 0,-6 0,-14 0,1 0,-3 0,6 0,-1 0,5 0,-1-1,3 0,-7-1,0 1,-3-1,6 1,8 0,4 1,14 0,3 2,1-1,-11 3,-8-3,-8 0,5-1,4-1,3-1,10-1,1 1,5-1,-10 1,4 0,-13 0,11-3,-4 1,10-4,-1 3,3-2,-4 5,-12-2,4 3,-7-2,19-2,-5 0,26-2,-20 1,14 1,-31 2,-2 2,-23 0,-5 1,-9 1,6-1,7 3,5-1,13-1,0 0,4-1,-13 0,-14 0,-15 0,8 3,1-1,17 2,-1-3,5 1,-5-2,2 1,-6-1,-6 0,-6 0,-2 0,1 0,4 2,6-2,4 0,3-1,-5-1,-1 0,-7-1,11 1,-1 0,12 0,-5 1,-7-1,-10 1,-8-1,3 1,-1 0,3 1,2 2,-2-1,3 2,-4-3,1 0,1 1,4 0,-5 0,0-1,-1 2,0-1,-1 0,2-1,0 0,12 0,2-1,8 1,2 0,1 0,1 0,-10-2,4 2,-1-2,0 3,-3-1,-4 1,-7-1,6 0,-7-1,-1 1,-8-1,0 0,1 0,24 2,9 1,19 2,-6-2,-14 0,-15-2,-15 0,-8 0,12 0,9 1,7 0,3 0,-13-1,-3 0,-10 0,2 0,-4-2,4 1,4-2,-6 2,4 0,-5 1,3 1,1-1,-3 0,3-2,-2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2-10T14:32:14.53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1 145,'68'0,"-2"0,-15 0,5 0,-12 0,8 0,-19 0,8 0,-6 0,-8 0,12 0,-13 0,16-3,-5 2,4-5,8 6,-12-3,7 0,-8 2,4-5,-4 5,3-2,-11 1,10 1,-9-4,6 4,4-5,-2 5,8-5,-13 5,11-5,-10 5,8-5,-2 6,-7-3,3 0,-8 2,7-1,-1 2,-1 0,2-3,-6 2,3-2,-4 3,0 0,-4 0,12 0,-6 0,15 0,-8 0,-4 0,11 0,-14 0,15 0,-16 0,3 0,-12 0,-3 0,0-2,-3 1,9-1,-1 2,6 0,-1 0,2 0,3 0,0 0,4-3,5 2,-6-2,4 3,-6 0,0 0,7 0,-7 0,3 0,9 0,-16 0,28 0,-32 0,19 0,-12 0,1 0,3 0,10 0,-15 0,14-2,-3-2,1 0,1-2,4 5,-13-4,15 4,-8-5,8 5,-8-2,3 0,6 3,-12-3,19-1,-26 3,26-2,-30 3,35 0,-26 0,11 0,6 0,-17 0,14 0,-6 0,-3 0,5 0,-2 0,-4-3,0 2,-4-2,-1 3,-7 0,2 0,6 0,1 0,0 0,10 0,-16 0,17 0,-12 0,0 0,3 0,-7 0,17 0,-19 3,27 1,-30 2,21-2,-16 1,0-1,-1-1,-8 2,-6-2,-2 0,5-1,-5 1,7-3,-6 2,-3-2,4 0,0 0,-2 0,6 0,-10 0,6 0,-3 0,7 0,-3 3,4-3,-2 3,0-1,2-1,-8 1,1-2,1 0,-3 0,5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2-10T14:32:18.61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0,'96'0,"-43"0,-4 0,1 0,25 0,-22 0,4 0,6 0,-10 0,9 0,21 0,-21 0,33 0,-36 0,12 0,-15 0,-5 0,-5 0,-18 0,-6 0,5 0,2 0,11 0,5 0,0 0,-3 0,6 0,-15 3,6-2,1 4,-7-1,10 3,-7-4,4 3,-4-5,3 2,-7-3,0 0,-9 0,-4 0,-6 0,5 0,0 0,2 0,3 0,-6 0,2 2,-6-1,3 3,1-1,1 0,5-1,-7 0,10-1,-8 1,7-2,-8 0,-1 0,-1 0,8 0,-2 0,16 0,0-3,0-1,6-3,-11 1,-4 2,-2-1,-12 4,1-1,-5 2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2-10T14:32:25.55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50,'81'0,"-18"0,31 0,-17 0,-24 0,0 0,42 0,3 0,-6-4,-11 3,9-3,-16 4,5 0,-1 0,-9 0,-6 0,-5-3,-16 2,8-3,-18 4,-1 0,-1 0,-1-2,6 1,0-2,-7 1,10 1,-13-2,6 1,-8 1,-6-1,1 2,2 0,4-3,15 2,3-2,18 3,-12 0,33-4,-38 3,48-3,-39 4,26 0,-12 0,7 0,7 0,6 0,-21 0,10 0,-22 0,13 0,6 0,-14 0,18 0,12 0,-14 0,-22 0,-2 0,9 0,12 0,-20 0,-1 0,9 0,-15 0,6 0,-6 0,-7 0,12 0,-16 0,14 0,-9 0,8 0,3 3,1-2,-10 2,7-3,-15 0,4 0,-1 0,0 0,1 0,0 0,8 0,-7 0,12 0,-4 0,5 0,5 0,1 0,5 0,-17 0,13 0,-22 0,14 0,-13 0,-5 0,0 0,0 3,5 1,0 0,-1 1,-4-4,0 5,-3-6,-2 3,-6-1,-1-1,3 1,-1-2,13 0,-12 0,7 0,-9 0,0 0,-4 0,-2 0,0 0,2 0,4 0,-5 0,6 3,0 0,3 3,6-3,-6 2,-1-2,-7 0,-3 0,5-3,-4 0,5 0,-4 0,-3 0,7 0,-3 0,-2 0,5 2,-9 0,8 2,1-1,-9-1,4-2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2-10T14:32:30.15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25,'61'0,"4"0,-13 0,-5 0,35 0,-24 0,33 0,-18 0,5 0,2 0,6 0,-21 0,10 0,-22 0,8 0,-15 0,12 0,-22 0,22 0,-11 0,9 0,4 0,-8 0,2 0,-9 0,5 0,-4 0,-6 0,9 0,-6 0,7 0,-1 0,1 0,-11-5,9 4,-16-4,1 5,1-3,-7 2,13-5,-7 6,15-4,-2 4,10 0,-8 0,5 0,-12 0,9 0,10 0,-7 0,7 0,-10 0,0 0,-9 0,7 0,-15 0,7 0,-16 0,-1 0,3 0,-10 0,13 0,-12 0,3 0,2 0,-6 0,-2 0,4 0,-5 0,4 0,2 0,-8 0,7 0,-4 0,1 0,5 3,-8-3,7 2,-6 1,6-3,-3 5,8-5,-10 3,2-1,-1-2,-2 3,4-3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2-10T14:32:33.55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1,'91'2,"1"0,-12-2,5 0,1 0,6 0,1 0,6 0,-6 0,5 0,-5 4,0 1,-26 3,7 0,-30-5,16 4,-14-6,13 2,-11 0,17-2,-14 2,9 1,-21-4,8 4,-22-4,6 0,-12 0,11 0,-1 0,16 0,5 0,6 0,-4 0,-3 0,-13 0,-1 0,-7 0,-8 0,-1 0,0 0,2 0,13 0,-9 0,9 0,-6 3,-1-3,-4 5,-7-4,6 1,-4 1,6-3,-2 5,-3-4,4 2,-3-3,-1 0,-6 0,2 0,1 0,1 0,13 0,-9 0,13 0,-10 0,0 0,-5 0,-4-3,-2 3,10-3,-11 3,14-2,-9 1,3-1,-2 2,-4 0,2 0,-1 0,3 0,0 0,-2 0,1 0,-4 0,5 0,-3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2-10T14:32:42.01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36,'69'0,"-19"0,3 0,7 0,1 0,0 0,-1 0,-5 0,-1 0,42 0,-19 0,10 0,-24 0,-4 0,-3 0,7 0,-2 0,4 0,3 0,-12 0,8 0,-23 0,1 0,-10 0,-6 0,6 0,-3 0,24 0,-5 0,13 0,-14 2,6 2,-16 0,4-1,7 0,-10-2,16 2,-8-3,4 0,-9 0,3 0,-8 0,18 0,-21 0,33 0,-33 0,22-3,-11-1,-7-2,7-1,-12 1,3-1,-11 1,-1 1,-8 2,8-2,-2 4,13-2,-9 3,5 0,-7 0,0 0,-6 0,1 0,-6 0,10 0,-9 0,8 0,-6 2,-2 1,10-1,-12 0,13 1,-7-3,6 3,0-3,-3 0,-1 0,-3 0,-3 0,8 0,-3 0,5 0,-1 0,-6 0,3 0,-6 0,3 0,-2 2,4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2-10T14:32:46.77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1,'68'0,"8"0,-36 0,18 0,5 0,3 0,13 0,-26 0,-2 0,20 0,-11 0,2 0,28 0,-36 0,0 0,25 3,8 1,-3 0,1 4,-33-8,0 1,22 6,10-6,-4 6,5-6,-19 6,8-6,-25 2,11-3,0 0,-8 0,13 3,-9 1,10 4,8-4,-15 3,6-3,-20-1,-10 0,7 0,-8-2,3 5,11-6,-7 6,14-1,1-1,-8-1,0-3,-12 0,0 0,8 0,-7 0,12 0,-4 0,10 0,6 0,2 0,-7 0,3 0,-12 0,30 0,-22 0,22 0,-21 0,5 0,-14 0,6 0,-16 0,0 0,-6 0,-12 0,-2 0,1 0,2 0,12 0,8 0,11 0,-12 0,13 0,-23 0,11 0,-16 0,9 0,-11 0,12 0,-7 0,1 0,-2-3,-3 3,0-3,-3 1,-4 1,10-4,-13 4,17-1,-17 2,4-3,-1 3,-4-2,4 2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2-10T14:32:50.87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0,'0'0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2-10T14:32:53.66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64,'65'0,"-6"0,6 0,-24 0,21 0,-18 0,28 0,-9 0,9 0,-11 0,11 0,-3 3,15 2,-29 2,9 1,-7-5,-3 0,12-3,-6 0,-2 0,8 0,-19-2,6 1,-20-5,7 6,-13-6,-3 3,1 0,-1-2,8 4,7-5,-2 6,12-4,1 4,-7 0,26-3,-19 2,22-7,-16 8,4-4,-4 4,10 0,-4 0,10 0,-10 0,-9 0,28 0,-18 0,35 0,-24-3,-7 2,-20-2,-4 0,-7 2,0-2,-5 3,-7 0,-5-2,3 1,-1-1,13 2,-9-3,5 2,-7-1,-3 2,-4-2,-1 1,0-3,5 3,-5-1,4 2,-6-2,1 1,7-1,-4 2,5 0,-9 0,3 0,-1 0,4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2-10T14:01:09.12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7,'61'-4,"-6"2,-14 2,10 0,17 0,18 1,-2 2,7 0,-15 2,-5-1,-6-1,-12 0,-1-1,-11-1,-3 0,-6-1,-1 0,0 0,10 0,6 0,-1 0,12 1,0 0,14 1,5 1,-9 0,2 1,-8 2,8 2,3 2,-1 0,10-1,-9-2,6-1,-12-4,1 1,-9-2,0 0,-9 0,-13-1,-2 0,-7-1,1-1,-1 0,-4 0,2 0,2 1,5 0,4 0,-4 0,1 1,-3-2,6 1,3-1,13-2,2 2,8-1,0 1,-8 0,7 2,-5 0,-2 0,-9 2,-15-1,-4 1,-8-1,-6 0,4-1,-1 0,9 0,-5-1,-3 1,1 0,-4 0,15 1,2-1,8 0,-4 1,-2-1,-2 2,4 0,3 0,-4 0,0-1,-8-1,-6 0,-7 0,11 0,2 0,24 1,6 0,2 0,-8 0,-18-1,-17 0,-4 0,8-2,2 0,10-1,-5 2,1 0,-2 1,6-2,-1 1,5 0,-6-1,-9 1,-9 1,7-1,-6-2,9 1,-4-1,-5 1,10 1,-7 1,7 1,-9-1,2 1,-3-1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2-10T14:32:58.16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21,'69'0,"23"0,-9 0,11 0,3 0,-36 0,25 0,-31 0,34 0,-24 0,3 0,-9 0,-2 0,0 0,19 4,-12 1,-8-1,2 3,-25-6,8 2,-10-3,-8 0,-6 0,-5 0,3 0,-1 0,8 0,-5 0,2 0,-3 0,-1 0,2 0,1 0,0 0,6 0,-3 0,5 0,-6 0,-1 0,-3 0,-1 0,9 0,-7 0,7 0,-5 0,-3 0,6 0,-5 0,5 0,-6 0,7 0,-4 0,1 0,-1 0,-1 0,1 0,6 0,3 0,3 0,-4 0,3 0,-6 0,0-2,-5 1,3-1,2-1,11-1,6 1,-4-3,6 5,-11-1,3-1,-10 2,-3-2,-6 3,3 0,4 0,5 0,11 0,-6 0,7 0,-9 0,0 0,-7 0,-4 0,-5 0,1 0,7 0,9 0,0 0,3 0,0 0,-3 0,-1 0,-4 0,-10 0,1 0,3 0,-7 0,9 0,-13-2,7-1,-3 1,3-2,1 3,4-1,4 2,2 0,2 0,-3 0,1 0,-5 0,-7 0,-4 0,-2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2-10T14:33:04.74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29,'50'0,"0"0,29 0,8 0,-37 0,19 0,-17 0,0 0,17 0,-15 0,18 0,20 4,-7 1,-35 0,1-1,2 1,-3 0,13 2,24-2,-39 1,8-5,-12 2,23-3,-12 0,34 0,-2 0,2 0,-33-2,-1 0,18 1,15-7,-30 4,3-4,16 0,-22 4,27-4,-25 7,-4-2,-4 3,-13 0,-4 0,-5 0,-8 0,-6 0,3 0,0-3,5 3,-2-2,11 2,-1 0,16-4,-8 4,2-6,-8 5,-3-2,-5 1,3 1,-2-1,11 2,6 0,-8 0,10 0,-15 0,4-3,-9 3,-4-3,-6 3,4 0,-4 0,5 0,2 0,-8 0,8 0,-7 0,5 0,6 3,-3-2,9 4,-6-4,-1 1,-4-2,-6 3,4-3,-1 2,2-2,-2 0,1 0,-4 3,5-3,4 3,3-1,6-1,8 5,3-5,12 2,-11-3,26 4,-19-3,22 2,-6-3,2 0,4 0,1 0,-15 0,6 0,-17 0,8 0,-5 0,10 0,-12 0,11 0,-14 0,10 0,-12 0,15 0,-20 0,16 0,-9 0,1 0,-2 0,6 4,-8-3,12 2,-9-3,5 0,-8 0,6 0,-7 0,9 0,10 0,-19 0,26 0,-22 0,22 0,-6 0,5 0,-13 0,11 0,-18 0,5 0,-14 0,-7 0,1 3,1 1,8 2,9 1,3 0,0 1,-3-4,-9 2,-4-6,-5 3,-7-3,15 4,-15-4,23 7,-18-4,10 1,-7 1,3-4,-11 2,-2-1,-6-1,2 1,1-2,0 0,3 3,-6-3,7 3,-7-3,0 0,-1 0,2 0,6 0,1 0,10 0,-9 0,5 0,-7 0,-3 0,-4 0,-1 0,5 0,4 0,11-3,6 2,9-2,-7 0,10 3,-20-6,6 5,-11-1,6-1,-15 2,17-2,-9 0,13 2,-4-2,3 3,-7-3,3 3,-8-3,-3 3,-2 0,-2 0,-1 0,11 0,-8 0,25 0,-20 0,17 0,-21 0,1 0,-8 0,-4 0,4 0,1-4,-1 3,7-3,-12 4,8 0,2 0,-4 0,3 0,-6 0,-2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2-10T14:33:11.34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6,'83'0,"-20"0,18 0,-32 0,22 0,15 0,-12 0,-6 0,2 0,-19 0,-1 0,19 0,-2 0,29 0,-36 0,-4 0,9 0,24 0,-38 0,1 0,18 0,-25 0,24 0,-12 0,11 0,-14 0,4 0,-21 0,0 0,-7-3,-10 3,10-3,3 3,18 0,0 0,20 0,-17 0,16 0,-19 0,0 0,-14 0,-7 0,1 0,10 0,11 0,9 4,11 0,2 8,-8-3,3 2,-26-4,2 0,-14-1,-4 0,13 1,-10-1,15 1,-14-1,0-3,-4 0,-4-3,-4 0,-6 0,4 0,-3 0,2 0,0 0,2-2,-5-1,16-2,-6-4,5 3,-2-3,-10 6,7-5,-7 7,0-6,-1 6,-3-3,10 3,2-1,4 2,2 0,-6 0,-4 0,5 0,-13 0,8 2,-11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2-10T14:33:16.21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70,'95'0,"-27"0,-1 0,-23 0,7 0,-9 0,-1 0,-14 0,3 0,12 0,15 0,22 0,-9 0,-1 0,-10 0,-17 0,3 0,-13 0,-6-3,-9 2,8-1,5-1,12-1,18-4,8 0,-8 1,9 2,-17-1,-5 2,-2 0,-21-1,5 1,4 1,13 1,28 2,-9 0,-14 0,-1 0,12 0,27 0,-32 0,0 0,-12 0,-17 0,-5 0,-4 2,1-1,10 4,-1-1,10-1,-7 3,-1-6,-4 3,-10-3,12 3,2-2,10 2,29-3,-8 0,34 0,-9 0,-9 0,4 0,-30 0,4 0,3 0,5-4,-5 3,34-3,-30 4,18 0,2 0,-2 0,-8 0,-3 0,-18 0,8 0,33 0,-37 0,-3 0,1 0,12 0,19 4,-19-3,3 3,-22-1,3-2,-13 2,-10-3,-10 0,-5 2,11 2,-4-2,8 4,-8-6,-3 5,0-4,-1 3,0-1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2-10T14:33:19.04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0,'58'0,"11"0,-5 0,-12 0,16 0,-34 0,16 0,29 0,-2 0,-16 0,4 0,-1 0,3 0,11 0,1 0,-10 0,-1 0,-5 0,-2 0,-7 0,-5 0,9 0,-4 0,-3 0,-7 0,22 0,11 0,-14 0,-2 0,3 0,26 0,4 4,-11 0,-14 4,-1 0,-12-3,-19 0,-10-4,7 1,6 2,27-3,-4 5,33-1,-34 0,21 2,-27-6,-4 3,-3-1,11 1,-6 3,24 2,-11 2,11-2,-9 3,8-4,-14-1,3 1,12 0,-22 0,14 0,-19-5,10 1,7-4,-14 0,4 0,-21 0,3 0,-11 0,-7 0,1-3,1 2,3-4,8 4,-7-4,7 1,-8 1,0-3,-7 6,-4-5,0 5,1-5,4 4,-1-1,2 2,-5-3,5 3,-6-3,1 3,-2 0,0 0,2 0,6 0,10 0,0 3,10 1,-11 2,-3 0,-4-3,-11 2,2-5,-1 2,-1-4,5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2-10T14:33:25.68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1 106,'69'0,"-6"0,-19 0,2 0,9 0,6 0,1 0,10 0,1 0,-14 0,6 0,-15 0,-3 0,17 0,-20 0,15 0,-18 0,3 0,6 0,-19 0,20 0,-28 0,12 0,-15 0,2 0,-2 0,6 0,2 0,3 0,0 0,0 0,-4 0,0 0,-8 0,-3 0,10 0,-3 0,25-3,0-1,18-4,-13 1,6-1,-18 1,-1 3,-8-1,6 4,0-5,17 6,18-8,3 7,0-6,6 6,-23-5,3 5,-13-2,-16 3,-6-3,-11 3,3-3,-2 3,6-2,0 1,-1-1,1 2,-3 0,-1 0,-3 0,6 0,-1 0,13 0,-1 0,11 0,6 3,-7-2,10 5,-16-5,8 2,-9-3,-1 0,9 0,-1 0,33 0,-15 0,22 0,-30 0,16 0,-21 0,8 0,-12 0,-8 0,12-3,-13-1,6 0,-15-1,-6 4,-1-1,-6-1,3 3,-2-4,5 3,-5-1,1 2,1 0,0 0,3 0,-3 0,4 0,-6 0,4 0,-2 0,-3 0,6 0,-2 0,-3 0,5 0,-2 0,-1 0,3 0,-3 0,0 3,1-1,-4 1,5 1,-4-1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2-10T14:33:32.90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97,'78'0,"5"0,-15 0,25 0,1 0,-19 0,2 0,-16 0,2 0,22 0,-2 0,-29 0,-1 0,16 0,0 0,-16 0,0 0,15 0,0 0,-9 0,-1 0,-2 0,0 0,-3 0,0 0,0 0,1 0,3-2,0 0,0 1,0 1,0-2,0 0,-2-1,-3 2,28 0,-5-7,-32 4,6 0,-17-1,-4 4,1-5,-3 6,5-3,3 3,-5-3,6 2,-8-2,-4 3,-4 0,-3 0,-3-2,13 2,-3-5,20 1,3-3,10 3,-8-2,5 5,-16-5,0 3,-7-1,-10 2,-4 2,3 0,-6 0,13 0,-5 0,9 3,-3 0,4 3,-3 0,-5 2,-7-2,-3 1,0-2,1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2-10T14:33:43.31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0,'77'0,"5"0,-8 0,17 0,-10 0,-11 0,3 0,-18 0,1 0,30 0,3 0,-14 0,0 0,12 0,-1 0,-16 0,-1 0,16 0,-6 0,4 0,-21 0,-1 0,22 4,-27-3,0-1,35 4,7-4,-25 0,-19 0,9 0,-25 0,7 0,-13 0,-9 0,-4 0,-6 0,13 0,-7 0,19 0,-1 0,13 0,-7 0,1 0,-13 0,-3 0,-2 0,-9 0,-1 0,-2 0,3 0,8 0,-1 0,2 0,-3 0,-3 0,-1 0,-4 0,8 0,-3 0,4 0,2 0,-9 0,6 0,-7 0,-3 0,7-1,-6 0,8-1,-7 2,4 0,1 0,0 0,-1 0,-6 0,13 0,-4 0,18 0,-12 0,10 0,-13 0,6 0,-12 0,-2 0,-3 0,-2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2-10T14:34:16.98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1260 24 24575,'-11'1'0,"0"-1"0,-7 0 0,-5 0 0,-10-2 0,0 1 0,-6-1 0,0 0 0,-3-1 0,7-1 0,2 2 0,4 0 0,-5 2 0,3 0 0,0 0 0,8 1 0,2-1 0,5 1 0,5-1 0,5 0 0,2 0 0,0 0 0,-1 1 0,-2-1 0,-3 2 0,-1-2 0,-6 3 0,-5 0 0,-5 0 0,-3 1 0,-2 0 0,-2 1 0,-2-1 0,3-1 0,2 0 0,7-3 0,4 1 0,5-1 0,6 0 0,5 0 0,1 0 0,2 1 0,-2 0 0,-4-1 0,-3 2 0,0-2 0,1 1 0,5-1 0,0 1 0,0 2 0,-2 1 0,-3 3 0,-1 1 0,-1 0 0,-2 1 0,-3 0 0,2 0 0,-2 1 0,5-3 0,3-1 0,1-2 0,4-3 0,-3 1 0,2 0 0,-3 2 0,0 0 0,-4 3 0,0-1 0,-5 5 0,2-1 0,-4 6 0,4-4 0,-1 2 0,6-5 0,1-1 0,3-1 0,0 0 0,1-2 0,0 2 0,0-1 0,2-1 0,0-2 0,0-1 0,-1 1 0,0 1 0,-1 3 0,0 0 0,2 1 0,0-2 0,2 0 0,0 0 0,0-1 0,0 3 0,0 1 0,0 1 0,0 0 0,1 0 0,2-3 0,-1 0 0,3-2 0,-4-1 0,1 0 0,-1-2 0,-1 2 0,1-1 0,0 2 0,2-1 0,-1 0 0,2 0 0,-1 1 0,0 1 0,1 2 0,1 1 0,0 1 0,0-2 0,-1 2 0,0-5 0,-1 2 0,-1-3 0,0 0 0,1-1 0,2 2 0,1 1 0,4 1 0,-1-1 0,3 2 0,-3-3 0,1 1 0,-2-3 0,-1 0 0,-1-2 0,-3-1 0,0 0 0,6 0 0,4 1 0,11-1 0,13 1 0,7 1 0,5 1 0,-8 0 0,-13 1 0,-12-4 0,-10 0 0,-1 0 0,4 0 0,13 0 0,8 0 0,5 1 0,-6 0 0,-6 0 0,-11 0 0,-3-1 0,0 1 0,2 1 0,10 1 0,0 1 0,7 0 0,-6 0 0,-1 0 0,-8-3 0,-4 1 0,-3-2 0,4 1 0,2-1 0,3 1 0,-2-1 0,-1 1 0,1-1 0,3 1 0,1-1 0,2 1 0,-3 1 0,-1-1 0,-2 0 0,1 0 0,1 0 0,10 1 0,1 0 0,11 0 0,-5 0 0,-4 0 0,-10-1 0,-8 0 0,-1-1 0,5 0 0,7 1 0,13 2 0,7 1 0,8 1 0,-10-1 0,-7 0 0,-11-4 0,1 2 0,1-1 0,8-1 0,20 3 0,-11-1 0,16 1 0,-24 0 0,2-1 0,-5 0 0,3 0 0,1-1 0,2 0 0,5 1 0,-5-1 0,2-1 0,-5 2 0,-4-2 0,-5 1 0,1 0 0,0-1 0,20 2 0,17-3 0,30 3 0,4-3 0,1 2 0,-30 1 0,-15 0 0,-24 0 0,-6-1 0,-3-1 0,8 0 0,2-1 0,13 1 0,6 0 0,14 0 0,9 1 0,23 2 0,-6-1 0,1 0 0,-30-3 0,-22 1 0,-19-1 0,-6 0 0,-1 0 0,8-1 0,13 1 0,16 0 0,3 0 0,9-1 0,-8 1 0,-9 0 0,-11 0 0,-10 1 0,-7-1 0,8 1 0,2-1 0,14 1 0,7 0 0,6-1 0,-3 0 0,-4 0 0,-5-1 0,0 1 0,1-1 0,15 2 0,10 2 0,19-1 0,-5 1 0,14-4 0,-21 0 0,0 0 0,-21-1 0,-6 1 0,-5 1 0,10 0 0,4 1 0,15 1 0,15 0 0,3 0 0,-1 0 0,-11-1 0,-13-1 0,-6-1 0,4 1 0,-6-2 0,7 3 0,-11-2 0,2 2 0,-9-2 0,2 0 0,-13-2 0,0 0 0,-4 1 0,6-3 0,-3 4 0,-1-2 0,-9 2 0,-2-1 0,-6 1 0,-2-2 0,-1-1 0,2-1 0,2-2 0,3-1 0,1-1 0,2 0 0,-4 1 0,-1 0 0,-2-1 0,-1-1 0,1 0 0,2-3 0,1 1 0,4-3 0,0 2 0,2-4 0,-5 4 0,-2-1 0,-5 6 0,-3 0 0,-3 1 0,-1-3 0,0 0 0,-3-3 0,0 0 0,-1-3 0,-1 2 0,-3-2 0,-2 3 0,-6-1 0,-5 3 0,-11 1 0,-3 2 0,-7 3 0,6 3 0,6 3 0,3 0 0,4 0 0,0 2 0,-2-1 0,-4 0 0,-10-1 0,2 0 0,-5-1 0,10 1 0,0 0 0,2 0 0,3 0 0,1 0 0,2 0 0,3 0 0,3 0 0,3 0 0,0 0 0,2-1 0,-2 1 0,0-1 0,0 1 0,-4-2 0,2 0 0,-4-2 0,0 1 0,-4-2 0,0 0 0,-6-2 0,1 2 0,-4-1 0,1 2 0,1 1 0,-2 0 0,1 0 0,-2 2 0,-7-2 0,0 1 0,-8-1 0,8-1 0,3 2 0,13 0 0,8 2 0,4-2 0,-2 1 0,0 0 0,-7 1 0,-12-1 0,-6 1 0,-4 1 0,6-1 0,6 1 0,2-2 0,0 1 0,-5-4 0,-1 2 0,-9-3 0,3 0 0,-13 1 0,-4-1 0,-13 2 0,4-1 0,-10 2 0,11-1 0,-7 1 0,10 0 0,0 0 0,13-1 0,6 2 0,11 0 0,4 0 0,2 0 0,-15-1 0,1 0 0,-13 0 0,7 0 0,2 0 0,11 1 0,8-1 0,7 1 0,-1-1 0,2 1 0,-7 0 0,-2-1 0,-8-2 0,-3-1 0,-9-3 0,-10-2 0,-9 2 0,-7 0 0,18 5 0,10 1 0,23 2 0,8-1 0,0 0 0,-5-1 0,-7 1 0,-11-2 0,-3 2 0,-6-1 0,10 1 0,4 1 0,12 0 0,2-1 0,4 0 0,-7-2 0,-10 0 0,-13-1 0,-5 2 0,-4 0 0,10 2 0,7 0 0,12 0 0,7 0 0,6 0 0,0 0 0,0 0 0,-4 0 0,-1 1 0,-2-1 0,2 1 0,-1-1 0,-1 0 0,-5 0 0,0 0 0,-8-1 0,0 0 0,2 0 0,5 0 0,12 0 0,6 1 0,1 0 0,-2-1 0,-2 0 0,-6 0 0,-4 1 0,-1 0 0,2 0 0,8 0 0,5 0 0,2 0 0,1 0 0,-5-1 0,-3 1 0,-7 0 0,1 1 0,-2-1 0,4 1 0,-2-1 0,-1 0 0,-3 0 0,3 1 0,3-1 0,6 0 0,2 0 0,2 0 0,-1 0 0,-2 0 0,-8 0 0,-8 0 0,-4 0 0,-1 0 0,8-1 0,8 1 0,2 0 0,-2 0 0,-5 0 0,-7 0 0,1 1 0,2-1 0,6 1 0,6-1 0,3 1 0,1-1 0,-3 0 0,3 0 0,-3 0 0,4 0 0,-1 0 0,3 0 0,-2 0 0,-3 0 0,-5 0 0,-6 0 0,-3 0 0,-2 0 0,6 0 0,4 0 0,6 0 0,5 0 0,0 1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2-10T14:34:59.19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2-10T14:01:14.39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0,'65'4,"0"2,-25-3,5 2,-1 1,-3-2,10 1,4 0,10-1,-2 0,6-2,-3 2,4 0,-1 4,-12-3,4 1,-2-1,9-1,6-1,-2-1,14-2,4 0,10 1,-14 2,1 0,-16 3,10-1,-9 0,-9-2,-6-1,-2 1,11 0,-7 1,9 1,-11-1,5 0,-7-1,-8-2,0 0,-7 0,10-2,7-1,3-2,10-2,-9 3,-4-1,-16 2,-10-1,-9 0,3 1,3-2,3 3,12-2,9 2,12-2,3 0,-13 0,-4 0,-14-1,2 0,-5 1,-1 1,-2 1,-2 1,2 0,-5 1,3 0,2 0,9 1,7-1,-5 0,-1-1,-14 0,-2-1,-9 0,-2 0,16-2,4 0,16-1,-2 2,-8 1,-11 0,-14 0,-1-1,10 1,3 0,10 0,-11 1,-4 0,-7-2,3 1,-2 0,12-2,4 1,12 0,0-1,11 0,-5-1,3-2,-6 1,-12 0,-7 2,-9 2,0 1,-5 0,4 1,0 2,0 1,0 1,-3-6,1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2-12T14:52:40.75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2 24575,'28'0'0,"-2"0"0,2 0 0,-5 0 0,5 0 0,-10 0 0,-3 0 0,-4 0 0,-4 0 0,-1 0 0,-2 0 0,0 0 0,0 0 0,0 0 0,8 0 0,-2 0 0,14 0 0,-5 0 0,5 0 0,-6 0 0,0 0 0,-6 0 0,-1 0 0,-4 0 0,-1 0 0,-2 0 0,0 0 0,0 0 0,0 0 0,0 0 0,2 0 0,4 0 0,2 0 0,5 0 0,1 0 0,0 0 0,-3 2 0,-1-1 0,-7 1 0,4-2 0,-6 0 0,1 0 0,-2 0 0,2 0 0,1 2 0,2-2 0,0 2 0,-3-2 0,0 0 0,-2 0 0,0 0 0,0 0 0,1 0 0,-3 0 0,0 0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2-12T14:52:53.60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37 24575,'8'0'0,"4"0"0,-3 0 0,15 0 0,-3 0 0,7 0 0,20 0 0,-27 0 0,16 0 0,-31 0 0,1 0 0,-3 0 0,0 0 0,0 0 0,0 0 0,0 0 0,0 0 0,0 0 0,2 0 0,3 0 0,3 2 0,3 1 0,9 2 0,-10-2 0,9-1 0,-13-2 0,5 2 0,-8-2 0,3 2 0,-6-2 0,0 0 0,0 0 0,0 0 0,0 0 0,0 0 0,0 0 0,2 0 0,1 0 0,6 0 0,3 0 0,7 0 0,1 0 0,-2-2 0,-6 1 0,-4-1 0,0 2 0,-4-2 0,4 2 0,-5-2 0,0 2 0,4 0 0,-4 0 0,7 0 0,-5-2 0,5 1 0,-4-1 0,1 2 0,-4 0 0,-1 0 0,-2 0 0,2 0 0,4 0 0,4 0 0,1 0 0,-2 0 0,-2 0 0,0 0 0,4 2 0,0 1 0,4-1 0,3 3 0,-6-5 0,1 2 0,4-2 0,-12 0 0,10 0 0,-10 0 0,0 0 0,0 0 0,2 0 0,0 0 0,1 0 0,-1 0 0,-2 0 0,0-2 0,-1 2 0,1-2 0,0-1 0,-2 3 0,-1-2 0,3 0 0,-2 1 0,4-1 0,-4 2 0,1 0 0,3 0 0,-2-2 0,3 2 0,-3-2 0,4 2 0,-2-2 0,3 1 0,-4 0 0,-3 1 0,11 0 0,-9 0 0,11-3 0,0 3 0,-3-2 0,8 2 0,-10 0 0,6 0 0,-3 0 0,3 0 0,-3 0 0,-1 0 0,1 0 0,3-3 0,4 2 0,12-4 0,-10 4 0,12-2 0,-16 0 0,5 3 0,-7-5 0,-6 4 0,0-1 0,-7 2 0,4 0 0,0 0 0,2 0 0,1 0 0,-1 0 0,-2-2 0,0 1 0,-4-1 0,1 2 0,-2 0 0,1 0 0,-1 0 0,4 0 0,-1 0 0,4 0 0,-5 0 0,3 0 0,-4 0 0,1 0 0,0 0 0,2 0 0,1 0 0,6 3 0,-3-3 0,3 3 0,-6-3 0,1 2 0,-3-1 0,1 1 0,-2-2 0,2 0 0,15 2 0,-7-1 0,9 2 0,-13-3 0,-6 0 0,2 0 0,-4 0 0,0 0 0,6 2 0,-5-1 0,9 1 0,-5-2 0,3 2 0,-1-1 0,-2 1 0,0-2 0,-6 0 0,0 0 0,-1 0 0,-1 0 0,2 0 0,0 2 0,3-2 0,0 2 0,-2-2 0,1 0 0,-3 0 0,3 0 0,-1 0 0,2 2 0,-1-1 0,1 1 0,0-2 0,-2 2 0,1-2 0,-3 2 0,1-2 0,-2 0 0,5 0 0,0 0 0,3 0 0,2 0 0,-4 2 0,1-1 0,-2 1 0,0-2 0,-2 0 0,-1 0 0,-2 0 0,0 0 0,0 0 0,2 0 0,1 0 0,-1 0 0,3 0 0,-5 0 0,2 0 0,-2 0 0,1 0 0,-1 0 0,0 0 0,0 0 0,0 0 0,0 0 0,0 0 0,0 0 0,0 0 0,0 0 0,0 0 0,0 0 0,0 0 0,-2 1 0,0 0 0,-2 1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2-12T14:52:57.27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31 24575,'22'0'0,"10"0"0,26 0 0,0 0 0,-4 0 0,-6 0 0,-10 0 0,0 0 0,-1 0 0,-1 0 0,-2 0 0,11 0 0,-11 0 0,6 0 0,-14 0 0,5 0 0,-9 0 0,-1 0 0,-6 0 0,-3 0 0,-3 0 0,8 0 0,-3 0 0,6 0 0,-5 0 0,-1 0 0,-2 0 0,0 0 0,-6 0 0,1 0 0,-3 0 0,0 0 0,2 0 0,1 0 0,1 0 0,4 0 0,-3 0 0,8 0 0,-4 0 0,7 0 0,-2 0 0,0 0 0,3 0 0,-6 0 0,0 0 0,-1 0 0,4 0 0,8 0 0,0 0 0,5 0 0,-6 0 0,1 0 0,-2 0 0,-6 0 0,0 0 0,-7 0 0,3 0 0,1 0 0,1 0 0,7 0 0,-7 0 0,8 0 0,-6 0 0,0 0 0,0 0 0,6 0 0,-7 0 0,21 0 0,-14-2 0,13 1 0,-5-4 0,-3 1 0,3 1 0,-10 0 0,-1 1 0,-6 1 0,-3-1 0,2 0 0,-5 1 0,5-1 0,-5 2 0,3 0 0,-3 0 0,-1 0 0,-1 0 0,1 0 0,-3 0 0,1 0 0,0 0 0,1 0 0,2 0 0,0 0 0,0 0 0,-3 0 0,3 0 0,-5 0 0,2 0 0,-2 0 0,0 0 0,3 0 0,-3 0 0,4 0 0,-1 0 0,0 0 0,1 0 0,-3 0 0,1 0 0,3 0 0,0 0 0,3 0 0,2 0 0,-4 0 0,4 0 0,-5 0 0,3 0 0,-4 0 0,1 0 0,0 0 0,0 0 0,2 0 0,-1 0 0,1 0 0,-2 0 0,-2 0 0,1 0 0,-3 0 0,1 0 0,-2 0 0,0 0 0,0 0 0,0 0 0,0 0 0,0 0 0,0 0 0,0 0 0,0 0 0,0 0 0,-2 0 0,0 0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2-12T14:53:12.68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24575,'22'0'0,"3"0"0,2 0 0,4 0 0,0 0 0,0 0 0,10 0 0,-4 0 0,2 0 0,-9 0 0,14 0 0,-16 0 0,12 0 0,-24 0 0,-3 0 0,-4 0 0,1 0 0,-3 0 0,2 0 0,13 0 0,-6 0 0,12 0 0,-5 0 0,-2 0 0,3 0 0,-6 0 0,-4 0 0,-6 0 0,3 0 0,-1 0 0,3 0 0,5 0 0,-1 0 0,15 0 0,-10 0 0,11 0 0,-9 0 0,-4 0 0,-2 0 0,-8 0 0,-1 0 0,-4 0 0,4 0 0,12 0 0,15 3 0,0 0 0,12 4 0,-16-1 0,0 0 0,2 1 0,-6-2 0,-4-2 0,-4 2 0,-8-5 0,-5 3 0,4-3 0,-4 0 0,2 0 0,0 0 0,-2 0 0,6 0 0,3 0 0,0 0 0,6 0 0,-5 0 0,-1 0 0,-1 0 0,-5 0 0,4 0 0,-6 0 0,0 0 0,-3 0 0,11 0 0,0 0 0,14 0 0,1 0 0,15 0 0,7 0 0,12 0 0,-9 0 0,-10 0 0,-9 0 0,-3 0 0,2 0 0,-5 0 0,-5 0 0,21 0 0,-21 2 0,21-1 0,-28 1 0,-3 1 0,4-3 0,-4 2 0,8 1 0,-8-2 0,6 1 0,33 1 0,-19-2 0,30 2 0,-34-3 0,3 2 0,9-1 0,-6 2 0,0-3 0,0 0 0,-13 0 0,6 0 0,-1 0 0,-9 0 0,4 0 0,-8 0 0,-1 0 0,2 0 0,-4 0 0,5 0 0,0 0 0,0 0 0,4 0 0,0 0 0,-3 0 0,-1 0 0,-4 0 0,12 0 0,-9 0 0,19 0 0,-15 0 0,8 0 0,-7 0 0,-3 0 0,-1 0 0,-6 0 0,-1 0 0,-5 0 0,5 0 0,-1 0 0,2 0 0,2 0 0,-2 0 0,0-2 0,-1 1 0,-2-1 0,-3 2 0,2 0 0,1-2 0,6 1 0,1-1 0,12 2 0,-10 0 0,10-3 0,-9 3 0,0-3 0,-1 1 0,11 1 0,-3-1 0,20-1 0,-17 2 0,12-5 0,-10 5 0,1-2 0,-3 3 0,-10 0 0,-1 0 0,-6 0 0,-3 0 0,1 0 0,-3 0 0,7 0 0,-4 0 0,1 0 0,-2 0 0,-1 0 0,-2 0 0,2 0 0,8 0 0,-5 0 0,13 0 0,-11 0 0,8 2 0,-6-1 0,1 2 0,-2-3 0,-5 0 0,12 0 0,-8 0 0,20 0 0,-5 0 0,3 0 0,2 0 0,-7 0 0,1 0 0,-5 0 0,-4 0 0,-6 0 0,8 0 0,-6 0 0,8 0 0,-8 0 0,4 0 0,-2 2 0,2-1 0,-6 1 0,-1-2 0,-2 0 0,9 0 0,-5 0 0,9 0 0,-4 0 0,-3 0 0,0 0 0,-3 0 0,-4 0 0,1 0 0,-1 0 0,4 0 0,0 0 0,3 0 0,10 0 0,-8 0 0,12 0 0,-14 0 0,3 0 0,-3 0 0,-3 0 0,-1 0 0,7 0 0,-7 0 0,13 0 0,-11 0 0,5 2 0,-6-1 0,-1 1 0,-2-2 0,-3 0 0,0 0 0,-3 0 0,1 0 0,-1 0 0,0 0 0,1 0 0,-1 0 0,1 0 0,-1 0 0,0 0 0,1-2 0,-1 2 0,0-2 0,1 2 0,-3-2 0,2 1 0,-1-1 0,1 2 0,0 0 0,1 0 0,-3 0 0,0 0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2-14T16:29:52.37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3199 0,'89'0,"-1"0,-30 0,8 0,-7 0,13 0,-19 0,12 0,-16 0,0 0,-7 0,5 0,-12 0,12 0,-12 0,12 0,-5 6,0-5,5 10,24-4,-7-1,24 6,-30-11,6 11,-13-5,-2 0,-8-2,-5 0,-7-4,-5 3,-9-4,-2 0,-54-7,15 5,-41-5,12 1,4 4,-15-4,0 6,-1 0,-27 0,35 0,-40 0,37 0,-23 0,9-5,-7 3,7-4,-1 6,-6 0,15 0,-7 0,17 0,8 0,3 0,17 0,-3 0,13 0,4 0,-2 0,4 0,-4 0,-1 0,5 0,-9 0,7 0,-9 0,5 0,-7 0,-1 0,1 0,-6 5,12-4,-12 4,11 0,-10-4,10 4,-4-5,5 4,-5-3,4 4,-10-5,10 0,-10 0,4 0,-13 0,6 0,-5 0,0 5,4-3,-11 3,5-5,0 0,1 0,8 0,-1 0,0 0,1 0,5 0,-4 0,10 0,-5 0,7 0,-1 0,1 0,-1 0,-5 0,4 0,-10 0,4 0,-6 0,-9 0,13 0,-5 0,14 0,1 0,-1 0,1 0,-1 0,-9 0,8 0,-8 0,9 0,1 5,-1-4,1 8,-1-8,1 3,-1-4,6 0,-5 0,1 5,-3-4,2 4,1-5,4 0,-1 0,-3 0,3 0,-4 0,-1 0,1 0,-1 0,-5 0,4 0,-4 0,5 0,0 0,1 0,-1 0,1 0,-5 0,9 0,-8 0,13 0,-8 0,4 0,-6 0,1 0,-1 0,-5 0,4 0,-11 0,6 0,-7 0,6 0,-4 0,10 0,1 0,1 0,10 0,-9 0,5 0,-4 0,3 0,-2 0,2 0,-3 0,4 0,-3 0,3 0,-4 0,3 0,-2 0,2-5,0 4,-2-7,6 3,-6 0,2-4,1 8,-4-3,4 0,-1 3,-2-3,4 4,-5 0,0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2-10T14:01:36.22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0 254,'44'-14,"-4"2,-8 8,2 0,6 0,-6 0,-6 1,-8 1,-1-2,-5 2,5 0,0 1,5-1,-4 2,-4-2,-3 1,3-1,-1 1,4-1,-4 2,0 0,2 0,-1 0,1 0,0 0,-2 0,4 0,-2 0,-1 0,-2 0,3-1,-2 1,5-1,-4 0,2 0,0 0,2-2,1 2,8-2,5 2,10-1,-2 2,-3-1,-8 1,-6-2,-6 2,-2-3,-4 3,9-2,-2 1,10 0,2-1,0 0,2 0,-4-1,-6 0,-2-1,-4 0,2 1,3-1,3 2,6 0,5 2,3-2,-5 1,2-1,-4 0,8-1,1 2,-7-1,-1 1,-9 1,2-1,-2 0,5 1,-5 0,6 0,-4-2,0 1,-1 0,0-2,1 1,-4-1,-2 0,-6 1,9 0,7-1,13 0,14 0,3-1,3 0,-13 1,-14 0,-10 0,-6 1,-2 1,4 0,0 1,-3 0,-1 0,-5-1,2 1,8-1,6 0,21 0,7-1,4 1,5-1,-11 1,-9 1,-14-1,-14 0,-7-1,7-2,13 1,5 0,7 0,-5 3,-2-2,8 1,1 0,4-1,-6 0,4-1,20 2,-15 2,2 1,42-2,-7 3,-43-5,-21-1,4 1,-2 0,4 0,-3 0,-4 0,-7 0,-7 0,3-3,2 1,0-1,6 6,-8 4,21 7,1-3,31 6,2-5,19 1,9 2,-2 0,-17 0,-27 0,-33 1,-16 3,-21 6,-39 0,29-6,-16-6,108-16,-29 3,47-6,-45 6,3 1,-5 1,-7 0,-8 0,-8 0,5-1,6 0,6 0,11 1,-3 0,-1 0,-10 0,-13 0,2 0,3 0,11-1,2 1,7 0,-4 0,3 1,-7-1,-1 0,-4 0,-2 0,1 0,1 0,9 2,4 0,6 1,0-1,-1 0,1-2,-8-1,-7 0,-7 0,-3 0,-1 0,10 1,4 0,3-1,5 1,2 0,9 0,9 1,15-1,0 0,-3 0,-22 0,-22 0,-15 0,5 0,0-1,7 1,-8 0,-3 0,2 0,8 0,9 0,6 0,12 0,5 1,4-1,-8 1,-2-1,-16-2,-3 2,-1-2,-3 2,8 0,2 0,1 0,-1 0,-8 0,-4 0,4-1,0 1,16 1,13 2,-9-2,3 2,-20-3,-5 0,-4-1,-6-1,-1 0,2-2,3 2,-3-1,-3-1,1-4,0 1,4-3,-1 4,-4 1,4-3,-5 3,10-4,0 6,12 1,0 2,1 0,-10 0,-7 0,-6 1,5-1,-4-2,6 0,-5 0,-1-1,2-1,5 0,1-2,5 2,1-1,5 3,9-1,0 2,-1 0,-7-1,-2 1,-2-1,-4 2,5 0,-3 0,11 3,-4 0,-4 2,-4-1,-8-1,4 1,1-2,1 1,0-3,-1 1,0 0,6 0,-2 0,-1 0,-5 1,-6-1,1 0,-2-1,3 1,0-1,-2 1,3-1,1 0,2 0,-2 0,-5-1,-1-1,1 2,4 4,-4-1,5 12,-10-11,12 0,-3-6,8-3,6 4,2 0,1 0,-6 1,-5-1,-1 1,-3 0,0 1,-4 0,3 0,7-1,5 2,2 1,-4-1,-2 0,-8-1,0 0,-5-1,3 1,0 0,5 1,1-1,-2-1,-2 1,-4 0,2-1,-1 0,0 1,4-1,0 1,6 0,-2 0,8-1,-5 1,9-1,-3 0,-3 0,7 2,-6 0,10 3,-11-4,0 1,-6-2,-6-1,-5 1,4-1,-7 1,11 0,-2 1,5 1,2 0,3-2,-2 0,7-1,-5 1,6 1,1 2,-1 0,7 0,-4-1,3-1,-7-1,-1 0,-8 1,1 0,0 0,0 1,11 1,11-1,16 2,-1-3,10 0,-8-2,9 0,0-4,-15 2,-5-3,-19 3,0-2,16-3,3-1,21-2,-14 1,-7-1,-12-1,-2 1,1-2,0 3,11 0,9 2,20 3,5-1,-8 5,-7-4,-11 4,2-3,-7 3,-1-2,-8 3,-4-1,-12 1,-13 2,-9-2,9 9,-2-4,18 5,-6-6,3-2,2 2,-5-1,4 2,-6 0,3 0,0 0,6 0,6-2,-2 2,5-2,-6 0,2 1,-2 1,-5 0,-5-1,-9-1,-5-2,1 0,0 0,19 1,2 1,24 4,-2-1,1 0,-11-3,-15-2,-6-1,-5 0,2-2,0 2,5-2,2 2,4 0,4 0,-10-1,0 0,-10 0,-1 0,-5-1,2 1,4 0,2 1,3 0,1 1,-1-1,2 2,-5-2,0 0,-7 0,8 0,-7 1,7 0,2 0,4 0,9 1,-2-1,-3 0,-4 0,3-2,14 1,7-1,18 2,-9-1,-4 1,-16-2,-15-2,-7 2,-6-1,1 0,6 4,-1-2,7 3,-6-1,-1-2,-5 0,4 0,-5 0,11 0,-3 0,6 0,0 0,1-1,-6 0,-4-1,-5 1,2 0,2 0,3 2,-1 1,-4 1,-1-1,3 0,-2-1,2 1,3-1,-8 0,7 0,-3-4,-5 3,4-3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2-10T14:01:38.82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25,'52'-1,"-6"1,-19-3,11 1,14-1,36-1,8 2,-34 0,-1 1,33-2,-5 2,-32-1,-18 2,-9-1,-7 1,-1 0,-4 0,-5 2,2-1,8 2,12 1,-1-1,1-1,-14 0,-8-2,-6 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2-10T14:01:51.44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0,'47'1,"-3"0,-17-2,15 2,15-1,22 5,2-3,16 4,-11-4,13 2,-1 0,-6 0,-40-2,1 0,45-1,-42 1,1-1,-4 0,1-1,0 2,-2 0,33-1,-21 1,-23 0,-12-1,2 2,10 0,10 1,4-1,10 0,-1-2,9 1,10-1,-3 0,-30 0,0 1,44 0,-2 1,-21 0,-12-3,-16 0,-1 0,-5-1,1 0,-4-1,7 2,-1-1,8 1,2 0,3-1,-8-2,-8-1,-6-1,-11 1,4 1,4 2,10 1,5 1,8-1,-8-1,-5 1,-16-2,-9 2,2 0,3 0,11 2,9 2,1 1,-2-1,-12-2,-13-2,-1-1,5 0,1-1,3-1,-9 2,5-1,1 2,-3-1,5 2,-7-3,7 1,-2-2,-1 1,5 1,-6 0,8 2,-7-1,-2 1,2-1,-1-2,0 1,2-3,-4 3,3-1,0 0,6-3,-11 3,3-3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2-10T14:01:55.05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39,'52'4,"0"-1,7 1,22-1,-28 0,3 0,9-2,1 0,-3 0,3 1,10-1,2-1,-7 0,1-1,7 1,-3-1,-15 0,-3-1,-3 0,-2 0,29-1,7-3,8 0,-5 0,-37 3,0-1,33-1,10-1,-29 1,-4 1,-19 1,-4 0,-3 2,-5 0,5 2,-3 1,2 0,-7-1,-1 0,-7-2,-1 1,-6-1,1 1,-1-1,11 1,14 1,3 1,13-1,-9 1,-8-2,-10 0,-10 0,-4 1,0 0,1 1,6 0,7 0,6 1,-1-1,2 0,-6-1,-2 1,-6-2,-7 1,2-1,-7 0,9 1,0 0,1 0,7 1,-9-2,-3 0,-1 1,1-1,0 1,3-1,-1-1,-2 1,8-1,-4 1,-2 0,-5 0,3-1,-1 1,0 0,4 1,-7 0,3 0,3 1,-5-1,5-1,-5 1,8-2,1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2-10T14:01:58.93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20,'63'3,"10"0,-5-1,16 0,12 0,-8-3,2-1,-8-3,1 3,1-2,-5 3,2-2,-5 1,4-3,-10 1,8 1,-3 3,2 0,-12 3,-11-1,-21 0,-7-1,-6-1,-5 1,5-1,-4 1,0-1,0-2,-2 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2-10T14:02:01.30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0,'58'3,"-6"-1,-18 0,5-2,13 0,11 1,5 0,19 2,6 0,-41-2,0 0,37 1,-5-1,-25-1,-9 0,-16 0,-14 0,-3 1,-1-1,-2 1,4-1,-4 0,1 0,12 1,-1-2,9 1,-10-1,-9 1,-8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37CBD6-15E1-764D-BCDB-E167AC266FAA}" type="datetimeFigureOut">
              <a:rPr lang="nl-NL" smtClean="0"/>
              <a:t>14-02-20</a:t>
            </a:fld>
            <a:endParaRPr lang="nl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9AC8AF-DE68-2442-BCE4-9F4EE3684EFC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313188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9AC8AF-DE68-2442-BCE4-9F4EE3684EFC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082319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9AC8AF-DE68-2442-BCE4-9F4EE3684EFC}" type="slidenum">
              <a:rPr lang="nl-NL" smtClean="0"/>
              <a:t>47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79718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6E4FBC-9B39-7E42-9B60-A1DF6674D5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nl-NL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41AFFF-305A-3A47-B85A-CDF50626B9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943828-A511-454E-BF93-2F9FB3B070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278D1-98C3-2C47-B76C-BBC096DE0C07}" type="datetimeFigureOut">
              <a:rPr lang="nl-NL" smtClean="0"/>
              <a:t>14-02-20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39CCFA-5551-154D-938A-E442D07917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941A32-5853-1340-82A6-B6C0A65B49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721CB-FA8D-4B47-8CF8-2CF278D5E49F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692128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9ABA06-7B7F-3242-BAE1-0C99D6BEDF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nl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4106063-6C7D-FD44-A6A7-A6ECACEAB6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AE5BA2-56B9-DC4F-8BA8-374AFDD6BD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278D1-98C3-2C47-B76C-BBC096DE0C07}" type="datetimeFigureOut">
              <a:rPr lang="nl-NL" smtClean="0"/>
              <a:t>14-02-20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CFD93F-9CEC-274A-9DFA-6CA9A9ABA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8B9EF4-17E9-6A4F-8BAA-32DD5DD474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721CB-FA8D-4B47-8CF8-2CF278D5E49F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363499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E693D63-23F3-AE4B-8E95-37E043C99E0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nl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2F5097-9474-3348-9F6C-59466D3ED2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25F506-C496-7244-B365-80691EBBAE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278D1-98C3-2C47-B76C-BBC096DE0C07}" type="datetimeFigureOut">
              <a:rPr lang="nl-NL" smtClean="0"/>
              <a:t>14-02-20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64B789-63C0-C944-91CE-0707A01051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6D4792-9479-3547-94A5-190E122F7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721CB-FA8D-4B47-8CF8-2CF278D5E49F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964221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30621C-CC77-4042-AD1C-0563B05F59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FA4E5A-165E-AC4E-931C-58531AD16C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6F1BE6-F739-3E4A-92B0-725E050E07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278D1-98C3-2C47-B76C-BBC096DE0C07}" type="datetimeFigureOut">
              <a:rPr lang="nl-NL" smtClean="0"/>
              <a:t>14-02-20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780606-7A9A-444E-A452-F6DA98180B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0DEFDC-DBCF-BA4B-A2AB-7063EA1282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721CB-FA8D-4B47-8CF8-2CF278D5E49F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553076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D561DE-867D-224B-A20F-F88EECDD3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nl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CEF5CB-4F0D-AB44-968E-D47CEBF57F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CE632E-FA0C-6843-818F-566458660D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278D1-98C3-2C47-B76C-BBC096DE0C07}" type="datetimeFigureOut">
              <a:rPr lang="nl-NL" smtClean="0"/>
              <a:t>14-02-20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4EE274-AF7F-8445-A047-A0F841846E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A09381-6DD6-F64E-9C35-7E29F2E18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721CB-FA8D-4B47-8CF8-2CF278D5E49F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902912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5FAC80-843B-7E41-B929-280C154265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8FA9D8-E41C-1045-9EDD-D79EA0E04E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E743D1-5E3B-4E4B-9D35-10256EE179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04D6AB-6E88-4E48-95FB-415C86B2BC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278D1-98C3-2C47-B76C-BBC096DE0C07}" type="datetimeFigureOut">
              <a:rPr lang="nl-NL" smtClean="0"/>
              <a:t>14-02-20</a:t>
            </a:fld>
            <a:endParaRPr lang="nl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817FB7-27F3-4D4C-B79F-C4352C12B1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1E5102-F87D-7D47-A9CD-DCF896811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721CB-FA8D-4B47-8CF8-2CF278D5E49F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645640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A252C-920B-694B-AB34-B0E3E3E5B3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nl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14A562-37DA-8840-95F2-55C5F8C799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67672A-B50B-CA47-A884-7ED99C854D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F869CF-71DC-5445-854D-CF168C28CE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366A3A2-EB19-C548-A4F0-D010C748AF9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48A2F0B-F02F-1646-8F2B-9757CE9B00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278D1-98C3-2C47-B76C-BBC096DE0C07}" type="datetimeFigureOut">
              <a:rPr lang="nl-NL" smtClean="0"/>
              <a:t>14-02-20</a:t>
            </a:fld>
            <a:endParaRPr lang="nl-NL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B0300D-3244-5B4C-8FFE-682C0949EA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FE52D02-52A2-4D49-9FE4-79E79A911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721CB-FA8D-4B47-8CF8-2CF278D5E49F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172919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A69EE0-3871-CD41-850F-574D148CD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nl-N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3309CEB-4485-B144-8588-10539994B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278D1-98C3-2C47-B76C-BBC096DE0C07}" type="datetimeFigureOut">
              <a:rPr lang="nl-NL" smtClean="0"/>
              <a:t>14-02-20</a:t>
            </a:fld>
            <a:endParaRPr lang="nl-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303919A-3307-154B-AAD2-312D3A3529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5DA435-1699-1E4F-9FD3-08030B0F59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721CB-FA8D-4B47-8CF8-2CF278D5E49F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417511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2CFD665-195D-704A-B6A1-F8CDE6B248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278D1-98C3-2C47-B76C-BBC096DE0C07}" type="datetimeFigureOut">
              <a:rPr lang="nl-NL" smtClean="0"/>
              <a:t>14-02-20</a:t>
            </a:fld>
            <a:endParaRPr lang="nl-N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A97F9CE-1DEF-7941-AB03-C4FF04F12A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50015B-E23C-4F47-88AC-466C6EA13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721CB-FA8D-4B47-8CF8-2CF278D5E49F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739023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DE3D0D-8EBD-E045-BF26-11BF72CBD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E85BC3-93A5-8946-A682-9B79A74963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89C80B-E885-874D-B2D1-571B5F6077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D29821-6815-9F4B-BCBF-DA3CE6CE1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278D1-98C3-2C47-B76C-BBC096DE0C07}" type="datetimeFigureOut">
              <a:rPr lang="nl-NL" smtClean="0"/>
              <a:t>14-02-20</a:t>
            </a:fld>
            <a:endParaRPr lang="nl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D59CDA-5BF9-FD4B-939D-F24CCACB8E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029AA1-B02A-EC4C-ADAA-5297EFBEB1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721CB-FA8D-4B47-8CF8-2CF278D5E49F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035142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BE140D-9568-3644-ADD1-696A91EAEC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nl-NL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242560-EE66-3D4C-BE17-7B8EEEA539F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800004-F0FF-A443-95C7-154294F886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A67D89-DC92-4C40-B4FB-508550C54D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278D1-98C3-2C47-B76C-BBC096DE0C07}" type="datetimeFigureOut">
              <a:rPr lang="nl-NL" smtClean="0"/>
              <a:t>14-02-20</a:t>
            </a:fld>
            <a:endParaRPr lang="nl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D5C44F-3F3B-9E4A-B9E8-963BCC06C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CB59E4-5916-AD47-9BD2-ACACCB63E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721CB-FA8D-4B47-8CF8-2CF278D5E49F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531628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AF22376-6E09-6045-A136-4292D402B9B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-63000" contrast="-8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1999" cy="6868732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93A9F79-1E94-7846-AACC-ABF9BAAAD4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nl-N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C485A8-DDFD-3742-B87E-14876FA6A4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nl-NL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EDA632-4BEA-F84D-A8B2-9D329B1C2A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D48278D1-98C3-2C47-B76C-BBC096DE0C07}" type="datetimeFigureOut">
              <a:rPr lang="nl-NL" smtClean="0"/>
              <a:pPr/>
              <a:t>14-02-20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845E65-A63F-814A-9BD3-89A66B199D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631C95-1031-694B-AE99-5F266CD4E9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E83721CB-FA8D-4B47-8CF8-2CF278D5E49F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7F3BBE08-794E-C34A-8595-4B2CE7BFFEC3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1410" y="0"/>
            <a:ext cx="1881065" cy="1881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335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customXml" Target="../ink/ink6.xml"/><Relationship Id="rId18" Type="http://schemas.openxmlformats.org/officeDocument/2006/relationships/image" Target="../media/image18.png"/><Relationship Id="rId3" Type="http://schemas.openxmlformats.org/officeDocument/2006/relationships/customXml" Target="../ink/ink1.xml"/><Relationship Id="rId21" Type="http://schemas.openxmlformats.org/officeDocument/2006/relationships/customXml" Target="../ink/ink10.xml"/><Relationship Id="rId7" Type="http://schemas.openxmlformats.org/officeDocument/2006/relationships/customXml" Target="../ink/ink3.xml"/><Relationship Id="rId12" Type="http://schemas.openxmlformats.org/officeDocument/2006/relationships/image" Target="../media/image15.png"/><Relationship Id="rId17" Type="http://schemas.openxmlformats.org/officeDocument/2006/relationships/customXml" Target="../ink/ink8.xml"/><Relationship Id="rId2" Type="http://schemas.openxmlformats.org/officeDocument/2006/relationships/image" Target="../media/image11.png"/><Relationship Id="rId16" Type="http://schemas.openxmlformats.org/officeDocument/2006/relationships/image" Target="../media/image17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customXml" Target="../ink/ink5.xml"/><Relationship Id="rId5" Type="http://schemas.openxmlformats.org/officeDocument/2006/relationships/customXml" Target="../ink/ink2.xml"/><Relationship Id="rId15" Type="http://schemas.openxmlformats.org/officeDocument/2006/relationships/customXml" Target="../ink/ink7.xml"/><Relationship Id="rId10" Type="http://schemas.openxmlformats.org/officeDocument/2006/relationships/image" Target="../media/image14.png"/><Relationship Id="rId19" Type="http://schemas.openxmlformats.org/officeDocument/2006/relationships/customXml" Target="../ink/ink9.xml"/><Relationship Id="rId4" Type="http://schemas.openxmlformats.org/officeDocument/2006/relationships/image" Target="../media/image110.png"/><Relationship Id="rId9" Type="http://schemas.openxmlformats.org/officeDocument/2006/relationships/customXml" Target="../ink/ink4.xml"/><Relationship Id="rId14" Type="http://schemas.openxmlformats.org/officeDocument/2006/relationships/image" Target="../media/image16.png"/><Relationship Id="rId22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3" Type="http://schemas.openxmlformats.org/officeDocument/2006/relationships/customXml" Target="../ink/ink16.xml"/><Relationship Id="rId18" Type="http://schemas.openxmlformats.org/officeDocument/2006/relationships/image" Target="../media/image36.png"/><Relationship Id="rId26" Type="http://schemas.openxmlformats.org/officeDocument/2006/relationships/image" Target="../media/image40.png"/><Relationship Id="rId21" Type="http://schemas.openxmlformats.org/officeDocument/2006/relationships/customXml" Target="../ink/ink20.xml"/><Relationship Id="rId34" Type="http://schemas.openxmlformats.org/officeDocument/2006/relationships/image" Target="../media/image44.png"/><Relationship Id="rId7" Type="http://schemas.openxmlformats.org/officeDocument/2006/relationships/customXml" Target="../ink/ink13.xml"/><Relationship Id="rId12" Type="http://schemas.openxmlformats.org/officeDocument/2006/relationships/image" Target="../media/image33.png"/><Relationship Id="rId17" Type="http://schemas.openxmlformats.org/officeDocument/2006/relationships/customXml" Target="../ink/ink18.xml"/><Relationship Id="rId25" Type="http://schemas.openxmlformats.org/officeDocument/2006/relationships/customXml" Target="../ink/ink22.xml"/><Relationship Id="rId33" Type="http://schemas.openxmlformats.org/officeDocument/2006/relationships/customXml" Target="../ink/ink26.xml"/><Relationship Id="rId38" Type="http://schemas.openxmlformats.org/officeDocument/2006/relationships/image" Target="../media/image46.png"/><Relationship Id="rId2" Type="http://schemas.openxmlformats.org/officeDocument/2006/relationships/image" Target="../media/image30.tiff"/><Relationship Id="rId16" Type="http://schemas.openxmlformats.org/officeDocument/2006/relationships/image" Target="../media/image35.png"/><Relationship Id="rId20" Type="http://schemas.openxmlformats.org/officeDocument/2006/relationships/image" Target="../media/image37.png"/><Relationship Id="rId29" Type="http://schemas.openxmlformats.org/officeDocument/2006/relationships/customXml" Target="../ink/ink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customXml" Target="../ink/ink15.xml"/><Relationship Id="rId24" Type="http://schemas.openxmlformats.org/officeDocument/2006/relationships/image" Target="../media/image39.png"/><Relationship Id="rId32" Type="http://schemas.openxmlformats.org/officeDocument/2006/relationships/image" Target="../media/image43.png"/><Relationship Id="rId37" Type="http://schemas.openxmlformats.org/officeDocument/2006/relationships/customXml" Target="../ink/ink28.xml"/><Relationship Id="rId5" Type="http://schemas.openxmlformats.org/officeDocument/2006/relationships/customXml" Target="../ink/ink12.xml"/><Relationship Id="rId15" Type="http://schemas.openxmlformats.org/officeDocument/2006/relationships/customXml" Target="../ink/ink17.xml"/><Relationship Id="rId23" Type="http://schemas.openxmlformats.org/officeDocument/2006/relationships/customXml" Target="../ink/ink21.xml"/><Relationship Id="rId28" Type="http://schemas.openxmlformats.org/officeDocument/2006/relationships/image" Target="../media/image41.png"/><Relationship Id="rId36" Type="http://schemas.openxmlformats.org/officeDocument/2006/relationships/image" Target="../media/image45.png"/><Relationship Id="rId10" Type="http://schemas.openxmlformats.org/officeDocument/2006/relationships/image" Target="../media/image32.png"/><Relationship Id="rId19" Type="http://schemas.openxmlformats.org/officeDocument/2006/relationships/customXml" Target="../ink/ink19.xml"/><Relationship Id="rId31" Type="http://schemas.openxmlformats.org/officeDocument/2006/relationships/customXml" Target="../ink/ink25.xml"/><Relationship Id="rId4" Type="http://schemas.openxmlformats.org/officeDocument/2006/relationships/image" Target="../media/image29.png"/><Relationship Id="rId9" Type="http://schemas.openxmlformats.org/officeDocument/2006/relationships/customXml" Target="../ink/ink14.xml"/><Relationship Id="rId14" Type="http://schemas.openxmlformats.org/officeDocument/2006/relationships/image" Target="../media/image34.png"/><Relationship Id="rId22" Type="http://schemas.openxmlformats.org/officeDocument/2006/relationships/image" Target="../media/image38.png"/><Relationship Id="rId27" Type="http://schemas.openxmlformats.org/officeDocument/2006/relationships/customXml" Target="../ink/ink23.xml"/><Relationship Id="rId30" Type="http://schemas.openxmlformats.org/officeDocument/2006/relationships/image" Target="../media/image42.png"/><Relationship Id="rId35" Type="http://schemas.openxmlformats.org/officeDocument/2006/relationships/customXml" Target="../ink/ink27.xml"/><Relationship Id="rId8" Type="http://schemas.openxmlformats.org/officeDocument/2006/relationships/image" Target="../media/image31.png"/><Relationship Id="rId3" Type="http://schemas.openxmlformats.org/officeDocument/2006/relationships/customXml" Target="../ink/ink1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tif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tif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ustomXml" Target="../ink/ink29.xm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tif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tif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tiff"/><Relationship Id="rId2" Type="http://schemas.openxmlformats.org/officeDocument/2006/relationships/image" Target="../media/image59.tif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customXml" Target="../ink/ink32.xml"/><Relationship Id="rId3" Type="http://schemas.openxmlformats.org/officeDocument/2006/relationships/image" Target="../media/image64.tiff"/><Relationship Id="rId7" Type="http://schemas.openxmlformats.org/officeDocument/2006/relationships/image" Target="../media/image66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31.xml"/><Relationship Id="rId11" Type="http://schemas.openxmlformats.org/officeDocument/2006/relationships/image" Target="../media/image68.png"/><Relationship Id="rId5" Type="http://schemas.openxmlformats.org/officeDocument/2006/relationships/image" Target="../media/image65.png"/><Relationship Id="rId10" Type="http://schemas.openxmlformats.org/officeDocument/2006/relationships/customXml" Target="../ink/ink33.xml"/><Relationship Id="rId4" Type="http://schemas.openxmlformats.org/officeDocument/2006/relationships/customXml" Target="../ink/ink30.xml"/><Relationship Id="rId9" Type="http://schemas.openxmlformats.org/officeDocument/2006/relationships/image" Target="../media/image6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5.tif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tiff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customXml" Target="../ink/ink34.xml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C6848A-EFE6-9840-A531-18238A36CE3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How hackers helped during the Citrix Crisis last January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499CAC5-B50A-3B4E-9D87-14C40833ECB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Or, “be careful what you wish for…”</a:t>
            </a:r>
          </a:p>
        </p:txBody>
      </p:sp>
    </p:spTree>
    <p:extLst>
      <p:ext uri="{BB962C8B-B14F-4D97-AF65-F5344CB8AC3E}">
        <p14:creationId xmlns:p14="http://schemas.microsoft.com/office/powerpoint/2010/main" val="18529575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9605CB-263A-5342-896B-608D079B82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Legal </a:t>
            </a:r>
            <a:r>
              <a:rPr lang="nl-NL" dirty="0" err="1"/>
              <a:t>mumbojumbo</a:t>
            </a:r>
            <a:r>
              <a:rPr lang="nl-NL" dirty="0"/>
              <a:t> </a:t>
            </a:r>
            <a:r>
              <a:rPr lang="nl-NL" dirty="0" err="1"/>
              <a:t>ahead</a:t>
            </a:r>
            <a:r>
              <a:rPr lang="nl-NL" dirty="0"/>
              <a:t>…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618D963-4790-1541-A4C0-68BDC4CC88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32250" y="1937544"/>
            <a:ext cx="4127500" cy="412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5554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253129-717B-0B42-B1B4-0AB37F4EBF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WBNI…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BA01979-8C3A-6345-A53E-2655BC5777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62251" y="165266"/>
            <a:ext cx="7160586" cy="651827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52789A5D-A164-644E-8958-9FB52C2BD356}"/>
                  </a:ext>
                </a:extLst>
              </p14:cNvPr>
              <p14:cNvContentPartPr/>
              <p14:nvPr/>
            </p14:nvContentPartPr>
            <p14:xfrm>
              <a:off x="5603505" y="922914"/>
              <a:ext cx="875880" cy="1188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52789A5D-A164-644E-8958-9FB52C2BD35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549505" y="815274"/>
                <a:ext cx="983520" cy="227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B1DFCAC3-40B9-5A49-B75E-E2B820759D6B}"/>
                  </a:ext>
                </a:extLst>
              </p14:cNvPr>
              <p14:cNvContentPartPr/>
              <p14:nvPr/>
            </p14:nvContentPartPr>
            <p14:xfrm>
              <a:off x="8108745" y="912834"/>
              <a:ext cx="1724040" cy="381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B1DFCAC3-40B9-5A49-B75E-E2B820759D6B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054745" y="805194"/>
                <a:ext cx="1831680" cy="253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C23410CF-E28F-AA4D-810A-3E0CE08514DE}"/>
                  </a:ext>
                </a:extLst>
              </p14:cNvPr>
              <p14:cNvContentPartPr/>
              <p14:nvPr/>
            </p14:nvContentPartPr>
            <p14:xfrm>
              <a:off x="4116345" y="1929114"/>
              <a:ext cx="1780920" cy="5292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C23410CF-E28F-AA4D-810A-3E0CE08514DE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062345" y="1821114"/>
                <a:ext cx="1888560" cy="268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1F36AA8D-7398-9945-AD40-D18B9144AE8D}"/>
                  </a:ext>
                </a:extLst>
              </p14:cNvPr>
              <p14:cNvContentPartPr/>
              <p14:nvPr/>
            </p14:nvContentPartPr>
            <p14:xfrm>
              <a:off x="3815745" y="4817034"/>
              <a:ext cx="5775840" cy="9144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1F36AA8D-7398-9945-AD40-D18B9144AE8D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761745" y="4709394"/>
                <a:ext cx="5883480" cy="30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536F4365-C04C-974E-A2F7-B15D3E5BB318}"/>
                  </a:ext>
                </a:extLst>
              </p14:cNvPr>
              <p14:cNvContentPartPr/>
              <p14:nvPr/>
            </p14:nvContentPartPr>
            <p14:xfrm>
              <a:off x="3800985" y="5168394"/>
              <a:ext cx="392400" cy="93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536F4365-C04C-974E-A2F7-B15D3E5BB318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746985" y="5060394"/>
                <a:ext cx="500040" cy="22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C1F72AC9-494E-5D40-8848-D0FDB95A08A9}"/>
                  </a:ext>
                </a:extLst>
              </p14:cNvPr>
              <p14:cNvContentPartPr/>
              <p14:nvPr/>
            </p14:nvContentPartPr>
            <p14:xfrm>
              <a:off x="3787665" y="5475834"/>
              <a:ext cx="1468080" cy="2916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C1F72AC9-494E-5D40-8848-D0FDB95A08A9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734025" y="5367834"/>
                <a:ext cx="1575720" cy="244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C5AE3155-2DD3-554D-900A-8565F889DEA4}"/>
                  </a:ext>
                </a:extLst>
              </p14:cNvPr>
              <p14:cNvContentPartPr/>
              <p14:nvPr/>
            </p14:nvContentPartPr>
            <p14:xfrm>
              <a:off x="6190305" y="5488794"/>
              <a:ext cx="1315080" cy="2376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C5AE3155-2DD3-554D-900A-8565F889DEA4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6136305" y="5380794"/>
                <a:ext cx="1422720" cy="239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ADDBDFE0-3403-A14E-BAEB-ADC045155C3C}"/>
                  </a:ext>
                </a:extLst>
              </p14:cNvPr>
              <p14:cNvContentPartPr/>
              <p14:nvPr/>
            </p14:nvContentPartPr>
            <p14:xfrm>
              <a:off x="9413745" y="5516154"/>
              <a:ext cx="620640" cy="1152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ADDBDFE0-3403-A14E-BAEB-ADC045155C3C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9360105" y="5408154"/>
                <a:ext cx="728280" cy="22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CB41E44A-DEEF-A044-942D-FA8F04FAB3A5}"/>
                  </a:ext>
                </a:extLst>
              </p14:cNvPr>
              <p14:cNvContentPartPr/>
              <p14:nvPr/>
            </p14:nvContentPartPr>
            <p14:xfrm>
              <a:off x="3836625" y="5655114"/>
              <a:ext cx="438480" cy="828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CB41E44A-DEEF-A044-942D-FA8F04FAB3A5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3782625" y="5547114"/>
                <a:ext cx="546120" cy="22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79B256CE-B194-B44E-948E-0E19C9C90E05}"/>
                  </a:ext>
                </a:extLst>
              </p14:cNvPr>
              <p14:cNvContentPartPr/>
              <p14:nvPr/>
            </p14:nvContentPartPr>
            <p14:xfrm>
              <a:off x="3782985" y="5994594"/>
              <a:ext cx="3497400" cy="3456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79B256CE-B194-B44E-948E-0E19C9C90E05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3729345" y="5886954"/>
                <a:ext cx="3605040" cy="250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89844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C171BF-F6DD-864C-98FC-9405804F19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/>
              <a:t>&lt;/LEGAL&gt;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68EFBE-A85E-EC44-97A9-B157463205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nl-NL" dirty="0" err="1"/>
              <a:t>Please</a:t>
            </a:r>
            <a:r>
              <a:rPr lang="nl-NL" dirty="0"/>
              <a:t> wake </a:t>
            </a:r>
            <a:r>
              <a:rPr lang="nl-NL" dirty="0" err="1"/>
              <a:t>you</a:t>
            </a:r>
            <a:r>
              <a:rPr lang="nl-NL" dirty="0"/>
              <a:t> </a:t>
            </a:r>
            <a:r>
              <a:rPr lang="nl-NL" dirty="0" err="1"/>
              <a:t>neighbour</a:t>
            </a:r>
            <a:r>
              <a:rPr lang="nl-NL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375795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ED882-9DA8-C34E-ABEB-3481B912B7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Supporting your constituency…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53964498-BC9E-2442-A870-F83D3E3258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066692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Pick the most correct answer.</a:t>
            </a:r>
          </a:p>
          <a:p>
            <a:pPr marL="0" indent="0">
              <a:buNone/>
            </a:pPr>
            <a:br>
              <a:rPr lang="en-US" dirty="0"/>
            </a:br>
            <a:r>
              <a:rPr lang="en-US" dirty="0"/>
              <a:t>Creating a system that covers the entire population (</a:t>
            </a:r>
            <a:r>
              <a:rPr lang="en-US" dirty="0" err="1"/>
              <a:t>nld</a:t>
            </a:r>
            <a:r>
              <a:rPr lang="en-US" dirty="0"/>
              <a:t>) this way…:</a:t>
            </a:r>
          </a:p>
          <a:p>
            <a:pPr marL="514350" indent="-514350">
              <a:buFont typeface="+mj-lt"/>
              <a:buAutoNum type="alphaLcParenR"/>
            </a:pPr>
            <a:r>
              <a:rPr lang="en-US" dirty="0"/>
              <a:t>Will take very long.</a:t>
            </a:r>
          </a:p>
          <a:p>
            <a:pPr marL="514350" indent="-514350">
              <a:buFont typeface="+mj-lt"/>
              <a:buAutoNum type="alphaLcParenR"/>
            </a:pPr>
            <a:r>
              <a:rPr lang="en-US" dirty="0"/>
              <a:t>Will not result in complete coverage.</a:t>
            </a:r>
          </a:p>
          <a:p>
            <a:pPr marL="514350" indent="-514350">
              <a:buFont typeface="+mj-lt"/>
              <a:buAutoNum type="alphaLcParenR"/>
            </a:pPr>
            <a:r>
              <a:rPr lang="en-US" dirty="0"/>
              <a:t>Will fail due to its massive overhead.</a:t>
            </a:r>
          </a:p>
          <a:p>
            <a:pPr marL="514350" indent="-514350">
              <a:buFont typeface="+mj-lt"/>
              <a:buAutoNum type="alphaLcParenR"/>
            </a:pPr>
            <a:r>
              <a:rPr lang="en-US" dirty="0"/>
              <a:t>All of the above.</a:t>
            </a:r>
          </a:p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7B44D2F-03AA-204A-A10B-CE412A4426AE}"/>
              </a:ext>
            </a:extLst>
          </p:cNvPr>
          <p:cNvSpPr txBox="1"/>
          <p:nvPr/>
        </p:nvSpPr>
        <p:spPr>
          <a:xfrm>
            <a:off x="1106718" y="6492875"/>
            <a:ext cx="768559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900" dirty="0">
                <a:solidFill>
                  <a:schemeClr val="bg1"/>
                </a:solidFill>
              </a:rPr>
              <a:t>Image </a:t>
            </a:r>
            <a:r>
              <a:rPr lang="nl-NL" sz="900" dirty="0" err="1">
                <a:solidFill>
                  <a:schemeClr val="bg1"/>
                </a:solidFill>
              </a:rPr>
              <a:t>by</a:t>
            </a:r>
            <a:r>
              <a:rPr lang="nl-NL" sz="900" dirty="0">
                <a:solidFill>
                  <a:schemeClr val="bg1"/>
                </a:solidFill>
              </a:rPr>
              <a:t> Maria Pia </a:t>
            </a:r>
            <a:r>
              <a:rPr lang="nl-NL" sz="900" dirty="0" err="1">
                <a:solidFill>
                  <a:schemeClr val="bg1"/>
                </a:solidFill>
              </a:rPr>
              <a:t>Barraco</a:t>
            </a:r>
            <a:r>
              <a:rPr lang="nl-NL" sz="900" dirty="0">
                <a:solidFill>
                  <a:schemeClr val="bg1"/>
                </a:solidFill>
              </a:rPr>
              <a:t> via </a:t>
            </a:r>
            <a:r>
              <a:rPr lang="nl-NL" sz="900" dirty="0" err="1">
                <a:solidFill>
                  <a:schemeClr val="bg1"/>
                </a:solidFill>
              </a:rPr>
              <a:t>Scopio</a:t>
            </a:r>
            <a:endParaRPr lang="nl-NL" sz="900" dirty="0">
              <a:solidFill>
                <a:schemeClr val="bg1"/>
              </a:solidFill>
            </a:endParaRPr>
          </a:p>
        </p:txBody>
      </p:sp>
      <p:pic>
        <p:nvPicPr>
          <p:cNvPr id="4" name="Picture 3" descr="A close up of a stone building&#10;&#10;Description automatically generated">
            <a:extLst>
              <a:ext uri="{FF2B5EF4-FFF2-40B4-BE49-F238E27FC236}">
                <a16:creationId xmlns:a16="http://schemas.microsoft.com/office/drawing/2014/main" id="{8BE529A9-A6D4-7943-BAE3-652C42D0486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92308" y="1803076"/>
            <a:ext cx="3399691" cy="5077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3924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6B4B6F-BD6E-1F4C-9341-F0F841459C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So</a:t>
            </a:r>
            <a:r>
              <a:rPr lang="nl-NL" dirty="0"/>
              <a:t> </a:t>
            </a:r>
            <a:r>
              <a:rPr lang="nl-NL" dirty="0" err="1"/>
              <a:t>my</a:t>
            </a:r>
            <a:r>
              <a:rPr lang="nl-NL" dirty="0"/>
              <a:t> </a:t>
            </a:r>
            <a:r>
              <a:rPr lang="nl-NL" dirty="0" err="1"/>
              <a:t>wish</a:t>
            </a:r>
            <a:r>
              <a:rPr lang="nl-NL" dirty="0"/>
              <a:t>…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DC97FC-E393-B64D-97CA-90343FA3A43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635584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DB0AF5-DD8E-954E-88A6-78D00FBFD4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 potential solution?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775B84-091D-5B42-BAE4-738C33DEAB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045666" cy="4351338"/>
          </a:xfrm>
        </p:spPr>
        <p:txBody>
          <a:bodyPr/>
          <a:lstStyle/>
          <a:p>
            <a:r>
              <a:rPr lang="en-US"/>
              <a:t>A volonteer’s effort at ”victim notification”</a:t>
            </a:r>
          </a:p>
          <a:p>
            <a:r>
              <a:rPr lang="en-US"/>
              <a:t>Private, so we can use legitimate interest (“gerechtvaardigd belang”)</a:t>
            </a:r>
          </a:p>
          <a:p>
            <a:r>
              <a:rPr lang="en-US"/>
              <a:t>By de community, for everybody.</a:t>
            </a:r>
          </a:p>
          <a:p>
            <a:endParaRPr lang="en-US"/>
          </a:p>
          <a:p>
            <a:pPr marL="0" indent="0">
              <a:buNone/>
            </a:pPr>
            <a:r>
              <a:rPr lang="en-US"/>
              <a:t>www.securitymeldpunt.nl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8B6271-FE7F-2A46-B661-BD0CF9B017A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3866" y="2506661"/>
            <a:ext cx="5308134" cy="4351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7626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CAE7F0-1F55-F849-A58A-B5C8F2540C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F72B70-87BE-464B-8821-712CEC646E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16555C-2014-9645-A9B5-84CF3581E4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108" y="236048"/>
            <a:ext cx="9548446" cy="6385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2847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0C0AC61-086D-114E-A751-4D2D845F31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55" y="71489"/>
            <a:ext cx="5906340" cy="6750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8538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EDAEE8C-0AE6-B549-8693-3E39D87A2A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16956"/>
            <a:ext cx="8453658" cy="504104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A8A57B6-8149-D543-9E68-ED81332A8DBC}"/>
              </a:ext>
            </a:extLst>
          </p:cNvPr>
          <p:cNvSpPr txBox="1"/>
          <p:nvPr/>
        </p:nvSpPr>
        <p:spPr>
          <a:xfrm>
            <a:off x="8554454" y="6627167"/>
            <a:ext cx="363754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900" dirty="0">
                <a:solidFill>
                  <a:schemeClr val="bg1"/>
                </a:solidFill>
              </a:rPr>
              <a:t>Source: </a:t>
            </a:r>
            <a:r>
              <a:rPr lang="nl-NL" sz="900" dirty="0" err="1">
                <a:solidFill>
                  <a:schemeClr val="bg1"/>
                </a:solidFill>
              </a:rPr>
              <a:t>https</a:t>
            </a:r>
            <a:r>
              <a:rPr lang="nl-NL" sz="900" dirty="0">
                <a:solidFill>
                  <a:schemeClr val="bg1"/>
                </a:solidFill>
              </a:rPr>
              <a:t>://</a:t>
            </a:r>
            <a:r>
              <a:rPr lang="nl-NL" sz="900" dirty="0" err="1">
                <a:solidFill>
                  <a:schemeClr val="bg1"/>
                </a:solidFill>
              </a:rPr>
              <a:t>support.citrix.com</a:t>
            </a:r>
            <a:r>
              <a:rPr lang="nl-NL" sz="900" dirty="0">
                <a:solidFill>
                  <a:schemeClr val="bg1"/>
                </a:solidFill>
              </a:rPr>
              <a:t>/</a:t>
            </a:r>
            <a:r>
              <a:rPr lang="nl-NL" sz="900" dirty="0" err="1">
                <a:solidFill>
                  <a:schemeClr val="bg1"/>
                </a:solidFill>
              </a:rPr>
              <a:t>article</a:t>
            </a:r>
            <a:r>
              <a:rPr lang="nl-NL" sz="900" dirty="0">
                <a:solidFill>
                  <a:schemeClr val="bg1"/>
                </a:solidFill>
              </a:rPr>
              <a:t>/CTX267027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338731C-5A34-7D48-8D6F-4DDFBF588D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December 17th 2019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39C89A2-9C1E-0749-8A7B-CB0B90F558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2202716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8B0BF1-D1DB-2C4B-9C2E-1A3D509F3E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December 23th 2019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3F4BA0-5E5E-2945-A111-84087C88DF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Afbeelding 4">
            <a:extLst>
              <a:ext uri="{FF2B5EF4-FFF2-40B4-BE49-F238E27FC236}">
                <a16:creationId xmlns:a16="http://schemas.microsoft.com/office/drawing/2014/main" id="{9AC2449E-DD68-A344-A6E4-B1C5D17F90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2019" y="1665736"/>
            <a:ext cx="9154633" cy="5660927"/>
          </a:xfrm>
          <a:prstGeom prst="rect">
            <a:avLst/>
          </a:prstGeom>
        </p:spPr>
      </p:pic>
      <p:pic>
        <p:nvPicPr>
          <p:cNvPr id="5" name="Afbeelding 2">
            <a:extLst>
              <a:ext uri="{FF2B5EF4-FFF2-40B4-BE49-F238E27FC236}">
                <a16:creationId xmlns:a16="http://schemas.microsoft.com/office/drawing/2014/main" id="{974C25BD-D771-834C-916B-2F09D327EDB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4326" y="0"/>
            <a:ext cx="5227674" cy="5831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7388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61F839-D554-BB47-8A20-18241F3A89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&gt; </a:t>
            </a:r>
            <a:r>
              <a:rPr lang="en-US" dirty="0" err="1"/>
              <a:t>whoami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A4AC41-C281-B846-8CE7-DE2E835700F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Frank Breedijk</a:t>
            </a:r>
          </a:p>
          <a:p>
            <a:endParaRPr lang="en-US" dirty="0"/>
          </a:p>
          <a:p>
            <a:r>
              <a:rPr lang="en-US" dirty="0"/>
              <a:t>Day job:</a:t>
            </a:r>
          </a:p>
          <a:p>
            <a:pPr lvl="1"/>
            <a:r>
              <a:rPr lang="en-US" dirty="0"/>
              <a:t>CISO at Schuberg Philis</a:t>
            </a:r>
          </a:p>
          <a:p>
            <a:r>
              <a:rPr lang="en-US" dirty="0"/>
              <a:t>Night job:</a:t>
            </a:r>
          </a:p>
          <a:p>
            <a:pPr lvl="1"/>
            <a:r>
              <a:rPr lang="en-US" dirty="0"/>
              <a:t>Coordinator and instigator </a:t>
            </a:r>
            <a:r>
              <a:rPr lang="en-US" dirty="0" err="1"/>
              <a:t>SecurityMeldpunt.nl</a:t>
            </a:r>
            <a:endParaRPr lang="en-US" dirty="0"/>
          </a:p>
          <a:p>
            <a:r>
              <a:rPr lang="en-US" dirty="0"/>
              <a:t>Remainder of live:</a:t>
            </a:r>
          </a:p>
          <a:p>
            <a:pPr lvl="1"/>
            <a:r>
              <a:rPr lang="en-US" dirty="0"/>
              <a:t>Dad, husband, horses, 1751 farmhouse</a:t>
            </a:r>
          </a:p>
          <a:p>
            <a:pPr lvl="1"/>
            <a:r>
              <a:rPr lang="en-US" dirty="0"/>
              <a:t>Former author of </a:t>
            </a:r>
            <a:r>
              <a:rPr lang="en-US" dirty="0" err="1"/>
              <a:t>Seccubus</a:t>
            </a:r>
            <a:endParaRPr lang="en-US" dirty="0"/>
          </a:p>
          <a:p>
            <a:r>
              <a:rPr lang="en-US" dirty="0"/>
              <a:t>Hacker for suits, suit for hackers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 err="1"/>
              <a:t>f.breedijk@divd.nl</a:t>
            </a:r>
            <a:endParaRPr lang="en-US" dirty="0"/>
          </a:p>
        </p:txBody>
      </p:sp>
      <p:pic>
        <p:nvPicPr>
          <p:cNvPr id="12" name="Content Placeholder 9" descr="A person wearing glasses and smiling at the camera&#10;&#10;Description automatically generated">
            <a:extLst>
              <a:ext uri="{FF2B5EF4-FFF2-40B4-BE49-F238E27FC236}">
                <a16:creationId xmlns:a16="http://schemas.microsoft.com/office/drawing/2014/main" id="{798FC4A2-7F12-E24E-B6DE-2AC2BD4FABC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2041" y="1825625"/>
            <a:ext cx="3621918" cy="4351338"/>
          </a:xfrm>
        </p:spPr>
      </p:pic>
    </p:spTree>
    <p:extLst>
      <p:ext uri="{BB962C8B-B14F-4D97-AF65-F5344CB8AC3E}">
        <p14:creationId xmlns:p14="http://schemas.microsoft.com/office/powerpoint/2010/main" val="39901238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92841B-EDAE-874A-80FE-7DE4DDC547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Citrix Unified Infra</a:t>
            </a:r>
          </a:p>
        </p:txBody>
      </p:sp>
      <p:pic>
        <p:nvPicPr>
          <p:cNvPr id="4" name="Tijdelijke aanduiding voor inhoud 4">
            <a:extLst>
              <a:ext uri="{FF2B5EF4-FFF2-40B4-BE49-F238E27FC236}">
                <a16:creationId xmlns:a16="http://schemas.microsoft.com/office/drawing/2014/main" id="{55241262-28EC-F545-8832-9FE6D09726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10" r="50283"/>
          <a:stretch/>
        </p:blipFill>
        <p:spPr>
          <a:xfrm>
            <a:off x="5534123" y="838233"/>
            <a:ext cx="4500000" cy="6019767"/>
          </a:xfrm>
          <a:prstGeom prst="rect">
            <a:avLst/>
          </a:prstGeom>
        </p:spPr>
      </p:pic>
      <p:sp>
        <p:nvSpPr>
          <p:cNvPr id="5" name="Tekstvak 6">
            <a:extLst>
              <a:ext uri="{FF2B5EF4-FFF2-40B4-BE49-F238E27FC236}">
                <a16:creationId xmlns:a16="http://schemas.microsoft.com/office/drawing/2014/main" id="{774521CC-B089-094A-B367-2A51FF5DFFA9}"/>
              </a:ext>
            </a:extLst>
          </p:cNvPr>
          <p:cNvSpPr txBox="1"/>
          <p:nvPr/>
        </p:nvSpPr>
        <p:spPr>
          <a:xfrm>
            <a:off x="2685649" y="1579419"/>
            <a:ext cx="21613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Citrix (MDM)</a:t>
            </a:r>
          </a:p>
        </p:txBody>
      </p:sp>
      <p:sp>
        <p:nvSpPr>
          <p:cNvPr id="6" name="Tekstvak 7">
            <a:extLst>
              <a:ext uri="{FF2B5EF4-FFF2-40B4-BE49-F238E27FC236}">
                <a16:creationId xmlns:a16="http://schemas.microsoft.com/office/drawing/2014/main" id="{F7FD13FC-1E29-4841-A998-67D097C41E40}"/>
              </a:ext>
            </a:extLst>
          </p:cNvPr>
          <p:cNvSpPr txBox="1"/>
          <p:nvPr/>
        </p:nvSpPr>
        <p:spPr>
          <a:xfrm>
            <a:off x="180304" y="2281246"/>
            <a:ext cx="50822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SSL </a:t>
            </a:r>
            <a:r>
              <a:rPr lang="nl-NL" dirty="0" err="1">
                <a:solidFill>
                  <a:schemeClr val="bg1"/>
                </a:solidFill>
              </a:rPr>
              <a:t>passthrough</a:t>
            </a:r>
            <a:r>
              <a:rPr lang="nl-NL" dirty="0">
                <a:solidFill>
                  <a:schemeClr val="bg1"/>
                </a:solidFill>
              </a:rPr>
              <a:t>, </a:t>
            </a:r>
            <a:r>
              <a:rPr lang="nl-NL" dirty="0" err="1">
                <a:solidFill>
                  <a:schemeClr val="bg1"/>
                </a:solidFill>
              </a:rPr>
              <a:t>whitelisting</a:t>
            </a:r>
            <a:r>
              <a:rPr lang="nl-NL" dirty="0">
                <a:solidFill>
                  <a:schemeClr val="bg1"/>
                </a:solidFill>
              </a:rPr>
              <a:t> hard</a:t>
            </a:r>
          </a:p>
          <a:p>
            <a:r>
              <a:rPr lang="nl-NL" dirty="0">
                <a:solidFill>
                  <a:schemeClr val="bg1"/>
                </a:solidFill>
              </a:rPr>
              <a:t>ICA protocol over </a:t>
            </a:r>
            <a:r>
              <a:rPr lang="nl-NL" dirty="0" err="1">
                <a:solidFill>
                  <a:schemeClr val="bg1"/>
                </a:solidFill>
              </a:rPr>
              <a:t>tcp</a:t>
            </a:r>
            <a:r>
              <a:rPr lang="nl-NL" dirty="0">
                <a:solidFill>
                  <a:schemeClr val="bg1"/>
                </a:solidFill>
              </a:rPr>
              <a:t>/443, </a:t>
            </a:r>
            <a:r>
              <a:rPr lang="nl-NL" dirty="0" err="1">
                <a:solidFill>
                  <a:schemeClr val="bg1"/>
                </a:solidFill>
              </a:rPr>
              <a:t>renders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WAFs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unusable</a:t>
            </a:r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7" name="Tekstvak 9">
            <a:extLst>
              <a:ext uri="{FF2B5EF4-FFF2-40B4-BE49-F238E27FC236}">
                <a16:creationId xmlns:a16="http://schemas.microsoft.com/office/drawing/2014/main" id="{E778150F-C5E2-3740-B8F8-2B32703A3BDA}"/>
              </a:ext>
            </a:extLst>
          </p:cNvPr>
          <p:cNvSpPr txBox="1"/>
          <p:nvPr/>
        </p:nvSpPr>
        <p:spPr>
          <a:xfrm>
            <a:off x="3029231" y="2983014"/>
            <a:ext cx="21613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Citrix</a:t>
            </a:r>
          </a:p>
        </p:txBody>
      </p:sp>
      <p:cxnSp>
        <p:nvCxnSpPr>
          <p:cNvPr id="8" name="Rechte verbindingslijn met pijl 11">
            <a:extLst>
              <a:ext uri="{FF2B5EF4-FFF2-40B4-BE49-F238E27FC236}">
                <a16:creationId xmlns:a16="http://schemas.microsoft.com/office/drawing/2014/main" id="{8A33F427-DBFF-6440-B081-3682D6B325EA}"/>
              </a:ext>
            </a:extLst>
          </p:cNvPr>
          <p:cNvCxnSpPr>
            <a:cxnSpLocks/>
          </p:cNvCxnSpPr>
          <p:nvPr/>
        </p:nvCxnSpPr>
        <p:spPr>
          <a:xfrm>
            <a:off x="4274305" y="1764085"/>
            <a:ext cx="1376218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Rechte verbindingslijn met pijl 13">
            <a:extLst>
              <a:ext uri="{FF2B5EF4-FFF2-40B4-BE49-F238E27FC236}">
                <a16:creationId xmlns:a16="http://schemas.microsoft.com/office/drawing/2014/main" id="{49BEF7F5-DF14-E043-B0F8-F2034237BC3C}"/>
              </a:ext>
            </a:extLst>
          </p:cNvPr>
          <p:cNvCxnSpPr>
            <a:cxnSpLocks/>
            <a:stCxn id="6" idx="3"/>
          </p:cNvCxnSpPr>
          <p:nvPr/>
        </p:nvCxnSpPr>
        <p:spPr>
          <a:xfrm flipV="1">
            <a:off x="5262595" y="2599734"/>
            <a:ext cx="688109" cy="4678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Rechte verbindingslijn met pijl 15">
            <a:extLst>
              <a:ext uri="{FF2B5EF4-FFF2-40B4-BE49-F238E27FC236}">
                <a16:creationId xmlns:a16="http://schemas.microsoft.com/office/drawing/2014/main" id="{D1FC4492-A872-E142-83DA-93B7A00DD1D3}"/>
              </a:ext>
            </a:extLst>
          </p:cNvPr>
          <p:cNvCxnSpPr>
            <a:cxnSpLocks/>
          </p:cNvCxnSpPr>
          <p:nvPr/>
        </p:nvCxnSpPr>
        <p:spPr>
          <a:xfrm>
            <a:off x="3918703" y="3186772"/>
            <a:ext cx="1959474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Rechte verbindingslijn met pijl 19">
            <a:extLst>
              <a:ext uri="{FF2B5EF4-FFF2-40B4-BE49-F238E27FC236}">
                <a16:creationId xmlns:a16="http://schemas.microsoft.com/office/drawing/2014/main" id="{950053B9-AE35-E841-9621-9FEFD8932A4A}"/>
              </a:ext>
            </a:extLst>
          </p:cNvPr>
          <p:cNvCxnSpPr>
            <a:cxnSpLocks/>
          </p:cNvCxnSpPr>
          <p:nvPr/>
        </p:nvCxnSpPr>
        <p:spPr>
          <a:xfrm>
            <a:off x="3918703" y="3200853"/>
            <a:ext cx="1959474" cy="1131002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echte verbindingslijn met pijl 24">
            <a:extLst>
              <a:ext uri="{FF2B5EF4-FFF2-40B4-BE49-F238E27FC236}">
                <a16:creationId xmlns:a16="http://schemas.microsoft.com/office/drawing/2014/main" id="{E5E18DF6-CEB7-0644-8738-5C5E0884C818}"/>
              </a:ext>
            </a:extLst>
          </p:cNvPr>
          <p:cNvCxnSpPr>
            <a:cxnSpLocks/>
          </p:cNvCxnSpPr>
          <p:nvPr/>
        </p:nvCxnSpPr>
        <p:spPr>
          <a:xfrm>
            <a:off x="3918703" y="3200853"/>
            <a:ext cx="4816765" cy="2324915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Rechte verbindingslijn met pijl 27">
            <a:extLst>
              <a:ext uri="{FF2B5EF4-FFF2-40B4-BE49-F238E27FC236}">
                <a16:creationId xmlns:a16="http://schemas.microsoft.com/office/drawing/2014/main" id="{34CDFA6F-1021-F647-9D10-763949162603}"/>
              </a:ext>
            </a:extLst>
          </p:cNvPr>
          <p:cNvCxnSpPr>
            <a:cxnSpLocks/>
          </p:cNvCxnSpPr>
          <p:nvPr/>
        </p:nvCxnSpPr>
        <p:spPr>
          <a:xfrm>
            <a:off x="5257031" y="2599732"/>
            <a:ext cx="790656" cy="1166622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echte verbindingslijn met pijl 29">
            <a:extLst>
              <a:ext uri="{FF2B5EF4-FFF2-40B4-BE49-F238E27FC236}">
                <a16:creationId xmlns:a16="http://schemas.microsoft.com/office/drawing/2014/main" id="{1336B2A5-FB86-A348-B8EF-F8BA055B34FD}"/>
              </a:ext>
            </a:extLst>
          </p:cNvPr>
          <p:cNvCxnSpPr>
            <a:cxnSpLocks/>
          </p:cNvCxnSpPr>
          <p:nvPr/>
        </p:nvCxnSpPr>
        <p:spPr>
          <a:xfrm>
            <a:off x="3902276" y="3207893"/>
            <a:ext cx="1975429" cy="181820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3990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5164F-33A3-E14A-A452-79A553A03C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But, </a:t>
            </a:r>
            <a:r>
              <a:rPr lang="nl-NL" dirty="0" err="1"/>
              <a:t>here’s</a:t>
            </a:r>
            <a:r>
              <a:rPr lang="nl-NL" dirty="0"/>
              <a:t> a </a:t>
            </a:r>
            <a:r>
              <a:rPr lang="nl-NL" dirty="0" err="1"/>
              <a:t>mitigation</a:t>
            </a:r>
            <a:r>
              <a:rPr lang="nl-NL" dirty="0"/>
              <a:t>…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EF6A45D-261B-B348-84D0-73F5595676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3361132"/>
            <a:ext cx="10515600" cy="128032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B324843-B94F-6C41-B8AD-149792BE115F}"/>
              </a:ext>
            </a:extLst>
          </p:cNvPr>
          <p:cNvSpPr txBox="1"/>
          <p:nvPr/>
        </p:nvSpPr>
        <p:spPr>
          <a:xfrm>
            <a:off x="8554454" y="6627167"/>
            <a:ext cx="363754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900" dirty="0">
                <a:solidFill>
                  <a:schemeClr val="bg1"/>
                </a:solidFill>
              </a:rPr>
              <a:t>Source: </a:t>
            </a:r>
            <a:r>
              <a:rPr lang="nl-NL" sz="900" dirty="0" err="1">
                <a:solidFill>
                  <a:schemeClr val="bg1"/>
                </a:solidFill>
              </a:rPr>
              <a:t>https</a:t>
            </a:r>
            <a:r>
              <a:rPr lang="nl-NL" sz="900" dirty="0">
                <a:solidFill>
                  <a:schemeClr val="bg1"/>
                </a:solidFill>
              </a:rPr>
              <a:t>://</a:t>
            </a:r>
            <a:r>
              <a:rPr lang="nl-NL" sz="900" dirty="0" err="1">
                <a:solidFill>
                  <a:schemeClr val="bg1"/>
                </a:solidFill>
              </a:rPr>
              <a:t>support.citrix.com</a:t>
            </a:r>
            <a:r>
              <a:rPr lang="nl-NL" sz="900" dirty="0">
                <a:solidFill>
                  <a:schemeClr val="bg1"/>
                </a:solidFill>
              </a:rPr>
              <a:t>/</a:t>
            </a:r>
            <a:r>
              <a:rPr lang="nl-NL" sz="900" dirty="0" err="1">
                <a:solidFill>
                  <a:schemeClr val="bg1"/>
                </a:solidFill>
              </a:rPr>
              <a:t>article</a:t>
            </a:r>
            <a:r>
              <a:rPr lang="nl-NL" sz="900" dirty="0">
                <a:solidFill>
                  <a:schemeClr val="bg1"/>
                </a:solidFill>
              </a:rPr>
              <a:t>/CTX267679</a:t>
            </a:r>
          </a:p>
        </p:txBody>
      </p:sp>
    </p:spTree>
    <p:extLst>
      <p:ext uri="{BB962C8B-B14F-4D97-AF65-F5344CB8AC3E}">
        <p14:creationId xmlns:p14="http://schemas.microsoft.com/office/powerpoint/2010/main" val="27743071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EBC9EC0-7334-EA49-8D71-34E1FE0EE4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8441547" cy="6856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2400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7F9EDD-09ED-174C-8D86-716D1BD11A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Well, </a:t>
            </a:r>
            <a:r>
              <a:rPr lang="nl-NL" dirty="0" err="1"/>
              <a:t>actually</a:t>
            </a:r>
            <a:r>
              <a:rPr lang="nl-NL" dirty="0"/>
              <a:t>….. </a:t>
            </a:r>
            <a:r>
              <a:rPr lang="nl-NL" sz="2400" dirty="0"/>
              <a:t>(</a:t>
            </a:r>
            <a:r>
              <a:rPr lang="nl-NL" sz="2400" dirty="0" err="1"/>
              <a:t>Thanks</a:t>
            </a:r>
            <a:r>
              <a:rPr lang="nl-NL" sz="2400" dirty="0"/>
              <a:t> Victor ;)</a:t>
            </a:r>
            <a:endParaRPr lang="nl-NL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00FF157-88DE-9E47-ADC8-495643BA64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35118"/>
            <a:ext cx="10857334" cy="552288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1C2C31B0-87B9-8240-9EE4-6BF5B08F7D35}"/>
                  </a:ext>
                </a:extLst>
              </p14:cNvPr>
              <p14:cNvContentPartPr/>
              <p14:nvPr/>
            </p14:nvContentPartPr>
            <p14:xfrm>
              <a:off x="3752385" y="2381274"/>
              <a:ext cx="2004480" cy="525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1C2C31B0-87B9-8240-9EE4-6BF5B08F7D3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698745" y="2273274"/>
                <a:ext cx="2112120" cy="268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DD7DC41F-F2E1-334B-9117-8CD7EEA95F1E}"/>
                  </a:ext>
                </a:extLst>
              </p14:cNvPr>
              <p14:cNvContentPartPr/>
              <p14:nvPr/>
            </p14:nvContentPartPr>
            <p14:xfrm>
              <a:off x="2742585" y="2603754"/>
              <a:ext cx="927720" cy="1944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DD7DC41F-F2E1-334B-9117-8CD7EEA95F1E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688585" y="2495754"/>
                <a:ext cx="1035360" cy="23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4EAA7076-1726-0342-A468-FA0DBA99C0F5}"/>
                  </a:ext>
                </a:extLst>
              </p14:cNvPr>
              <p14:cNvContentPartPr/>
              <p14:nvPr/>
            </p14:nvContentPartPr>
            <p14:xfrm>
              <a:off x="6237465" y="2729034"/>
              <a:ext cx="2186640" cy="291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4EAA7076-1726-0342-A468-FA0DBA99C0F5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183825" y="2621034"/>
                <a:ext cx="2294280" cy="244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4D4F268A-AD33-824D-8592-C50A0DA0C275}"/>
                  </a:ext>
                </a:extLst>
              </p14:cNvPr>
              <p14:cNvContentPartPr/>
              <p14:nvPr/>
            </p14:nvContentPartPr>
            <p14:xfrm>
              <a:off x="3125265" y="3017394"/>
              <a:ext cx="1263600" cy="93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4D4F268A-AD33-824D-8592-C50A0DA0C275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071265" y="2909394"/>
                <a:ext cx="1371240" cy="22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21081033-EB76-BE48-8C83-CC4F00EF4698}"/>
                  </a:ext>
                </a:extLst>
              </p14:cNvPr>
              <p14:cNvContentPartPr/>
              <p14:nvPr/>
            </p14:nvContentPartPr>
            <p14:xfrm>
              <a:off x="3228225" y="3161394"/>
              <a:ext cx="1148400" cy="2952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21081033-EB76-BE48-8C83-CC4F00EF4698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174225" y="3053754"/>
                <a:ext cx="1256040" cy="245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2D8AB604-B213-3A4F-B2FA-3F5DB3F45A16}"/>
                  </a:ext>
                </a:extLst>
              </p14:cNvPr>
              <p14:cNvContentPartPr/>
              <p14:nvPr/>
            </p14:nvContentPartPr>
            <p14:xfrm>
              <a:off x="8893185" y="3356154"/>
              <a:ext cx="1228320" cy="2052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2D8AB604-B213-3A4F-B2FA-3F5DB3F45A16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8839185" y="3248154"/>
                <a:ext cx="1335960" cy="23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70AAFBC3-3836-3544-BD3E-8055EEDA5DF2}"/>
                  </a:ext>
                </a:extLst>
              </p14:cNvPr>
              <p14:cNvContentPartPr/>
              <p14:nvPr/>
            </p14:nvContentPartPr>
            <p14:xfrm>
              <a:off x="3425865" y="3626874"/>
              <a:ext cx="1741680" cy="4032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70AAFBC3-3836-3544-BD3E-8055EEDA5DF2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3372225" y="3519234"/>
                <a:ext cx="1849320" cy="255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E8E48343-264B-3C4C-A61F-5132700C2F3A}"/>
                  </a:ext>
                </a:extLst>
              </p14:cNvPr>
              <p14:cNvContentPartPr/>
              <p14:nvPr/>
            </p14:nvContentPartPr>
            <p14:xfrm>
              <a:off x="1372425" y="3814794"/>
              <a:ext cx="360" cy="3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E8E48343-264B-3C4C-A61F-5132700C2F3A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318785" y="3706794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79C86910-9047-3C47-A9F7-10F4C26FD6F7}"/>
                  </a:ext>
                </a:extLst>
              </p14:cNvPr>
              <p14:cNvContentPartPr/>
              <p14:nvPr/>
            </p14:nvContentPartPr>
            <p14:xfrm>
              <a:off x="1307265" y="3790314"/>
              <a:ext cx="1279440" cy="3384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79C86910-9047-3C47-A9F7-10F4C26FD6F7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1253265" y="3682314"/>
                <a:ext cx="1387080" cy="249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7EE826E6-1169-1544-8097-7E240AD60B32}"/>
                  </a:ext>
                </a:extLst>
              </p14:cNvPr>
              <p14:cNvContentPartPr/>
              <p14:nvPr/>
            </p14:nvContentPartPr>
            <p14:xfrm>
              <a:off x="1333545" y="4208274"/>
              <a:ext cx="1277640" cy="165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7EE826E6-1169-1544-8097-7E240AD60B32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1279905" y="4100274"/>
                <a:ext cx="1385280" cy="232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EE138346-381C-8749-B561-46A27BFFBA95}"/>
                  </a:ext>
                </a:extLst>
              </p14:cNvPr>
              <p14:cNvContentPartPr/>
              <p14:nvPr/>
            </p14:nvContentPartPr>
            <p14:xfrm>
              <a:off x="2353065" y="4600314"/>
              <a:ext cx="3146040" cy="5004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EE138346-381C-8749-B561-46A27BFFBA95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2299065" y="4492314"/>
                <a:ext cx="3253680" cy="265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F74F46D4-A900-0E4D-87CA-7FFC8567E71A}"/>
                  </a:ext>
                </a:extLst>
              </p14:cNvPr>
              <p14:cNvContentPartPr/>
              <p14:nvPr/>
            </p14:nvContentPartPr>
            <p14:xfrm>
              <a:off x="2700105" y="4979754"/>
              <a:ext cx="1371240" cy="3564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F74F46D4-A900-0E4D-87CA-7FFC8567E71A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2646465" y="4871754"/>
                <a:ext cx="1478880" cy="251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10C7650A-7F27-EF4F-A34C-590612AE5FDF}"/>
                  </a:ext>
                </a:extLst>
              </p14:cNvPr>
              <p14:cNvContentPartPr/>
              <p14:nvPr/>
            </p14:nvContentPartPr>
            <p14:xfrm>
              <a:off x="2314545" y="5271354"/>
              <a:ext cx="1757520" cy="2520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10C7650A-7F27-EF4F-A34C-590612AE5FDF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2260545" y="5163714"/>
                <a:ext cx="1865160" cy="240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80B091A3-B357-4249-8E0C-6EA02C5662FB}"/>
                  </a:ext>
                </a:extLst>
              </p14:cNvPr>
              <p14:cNvContentPartPr/>
              <p14:nvPr/>
            </p14:nvContentPartPr>
            <p14:xfrm>
              <a:off x="2303385" y="5421834"/>
              <a:ext cx="1801440" cy="6444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80B091A3-B357-4249-8E0C-6EA02C5662FB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2249745" y="5313834"/>
                <a:ext cx="1909080" cy="280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FAE90099-BFE5-9641-A4C7-55C721BA95D9}"/>
                  </a:ext>
                </a:extLst>
              </p14:cNvPr>
              <p14:cNvContentPartPr/>
              <p14:nvPr/>
            </p14:nvContentPartPr>
            <p14:xfrm>
              <a:off x="4341705" y="5570514"/>
              <a:ext cx="1626480" cy="3852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FAE90099-BFE5-9641-A4C7-55C721BA95D9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4288065" y="5462514"/>
                <a:ext cx="1734120" cy="25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E30FF40E-C84C-6842-A5B8-6CA27F5AAEE0}"/>
                  </a:ext>
                </a:extLst>
              </p14:cNvPr>
              <p14:cNvContentPartPr/>
              <p14:nvPr/>
            </p14:nvContentPartPr>
            <p14:xfrm>
              <a:off x="6303705" y="5843394"/>
              <a:ext cx="1273680" cy="3528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E30FF40E-C84C-6842-A5B8-6CA27F5AAEE0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6250065" y="5735754"/>
                <a:ext cx="1381320" cy="250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B3B9D7B8-180F-6D46-B374-2BBF32E9BD7F}"/>
                  </a:ext>
                </a:extLst>
              </p14:cNvPr>
              <p14:cNvContentPartPr/>
              <p14:nvPr/>
            </p14:nvContentPartPr>
            <p14:xfrm>
              <a:off x="1230945" y="6172074"/>
              <a:ext cx="1283400" cy="360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B3B9D7B8-180F-6D46-B374-2BBF32E9BD7F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1176945" y="6064074"/>
                <a:ext cx="1391040" cy="21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8A2D3C0B-1E71-A141-AC95-CF58E3BABD07}"/>
                  </a:ext>
                </a:extLst>
              </p14:cNvPr>
              <p14:cNvContentPartPr/>
              <p14:nvPr/>
            </p14:nvContentPartPr>
            <p14:xfrm>
              <a:off x="598425" y="1910754"/>
              <a:ext cx="2254320" cy="25092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8A2D3C0B-1E71-A141-AC95-CF58E3BABD07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589785" y="1901754"/>
                <a:ext cx="2271960" cy="268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208903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E9F81CF-8039-134A-8B54-2A71D35F61C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95772"/>
            <a:ext cx="10421738" cy="5862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6380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59E5C7-13C5-9C4E-B453-0833654075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7 januari 2020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7E2DF6D-527D-AA43-922F-422944B792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598688"/>
            <a:ext cx="9501194" cy="457805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2B6063C-FFBC-534B-9B66-A9CDAAF5C756}"/>
              </a:ext>
            </a:extLst>
          </p:cNvPr>
          <p:cNvSpPr txBox="1"/>
          <p:nvPr/>
        </p:nvSpPr>
        <p:spPr>
          <a:xfrm>
            <a:off x="8665604" y="6350169"/>
            <a:ext cx="352639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900" dirty="0">
                <a:solidFill>
                  <a:schemeClr val="bg1"/>
                </a:solidFill>
              </a:rPr>
              <a:t>Source: </a:t>
            </a:r>
            <a:r>
              <a:rPr lang="nl-NL" sz="900" dirty="0" err="1">
                <a:solidFill>
                  <a:schemeClr val="bg1"/>
                </a:solidFill>
              </a:rPr>
              <a:t>https</a:t>
            </a:r>
            <a:r>
              <a:rPr lang="nl-NL" sz="900" dirty="0">
                <a:solidFill>
                  <a:schemeClr val="bg1"/>
                </a:solidFill>
              </a:rPr>
              <a:t>://</a:t>
            </a:r>
            <a:r>
              <a:rPr lang="nl-NL" sz="900" dirty="0" err="1">
                <a:solidFill>
                  <a:schemeClr val="bg1"/>
                </a:solidFill>
              </a:rPr>
              <a:t>isc.sans.edu</a:t>
            </a:r>
            <a:r>
              <a:rPr lang="nl-NL" sz="900" dirty="0">
                <a:solidFill>
                  <a:schemeClr val="bg1"/>
                </a:solidFill>
              </a:rPr>
              <a:t>/forums/</a:t>
            </a:r>
            <a:r>
              <a:rPr lang="nl-NL" sz="900" dirty="0" err="1">
                <a:solidFill>
                  <a:schemeClr val="bg1"/>
                </a:solidFill>
              </a:rPr>
              <a:t>diary</a:t>
            </a:r>
            <a:r>
              <a:rPr lang="nl-NL" sz="900" dirty="0">
                <a:solidFill>
                  <a:schemeClr val="bg1"/>
                </a:solidFill>
              </a:rPr>
              <a:t>/A+Quick+Update+on+Scanning+for+CVE201919781+Citrix+ADC+Gateway+Vulnerability/25686/</a:t>
            </a:r>
          </a:p>
        </p:txBody>
      </p:sp>
    </p:spTree>
    <p:extLst>
      <p:ext uri="{BB962C8B-B14F-4D97-AF65-F5344CB8AC3E}">
        <p14:creationId xmlns:p14="http://schemas.microsoft.com/office/powerpoint/2010/main" val="18349028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D214CB-1348-5748-BAB1-C7D428AE4A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January 9</a:t>
            </a:r>
            <a:r>
              <a:rPr lang="en-US" baseline="30000" dirty="0"/>
              <a:t>th</a:t>
            </a:r>
            <a:r>
              <a:rPr lang="en-US" dirty="0"/>
              <a:t> 2020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25743C-B50B-FF49-B35D-543A0DF409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Afbeelding 2">
            <a:extLst>
              <a:ext uri="{FF2B5EF4-FFF2-40B4-BE49-F238E27FC236}">
                <a16:creationId xmlns:a16="http://schemas.microsoft.com/office/drawing/2014/main" id="{86E7696D-9FAC-E240-B6E6-DCB83C15D4E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8059" y="1323474"/>
            <a:ext cx="6884410" cy="5534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7657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F2F533C-4135-BC46-971F-7E812AE268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379" y="1710757"/>
            <a:ext cx="10014093" cy="456893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D04F3624-9F0C-3C4C-8058-7DDC83EF72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11th </a:t>
            </a:r>
            <a:r>
              <a:rPr lang="nl-NL" dirty="0" err="1"/>
              <a:t>January</a:t>
            </a:r>
            <a:r>
              <a:rPr lang="nl-NL" dirty="0"/>
              <a:t> 2020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5769B47-6A57-D14C-8AB7-3E52C0E6CF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934217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EFFEB2-78E3-5A44-AACB-E6BA3C5594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11 Januari 2020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BEB4D7F-91A6-FA42-8228-2C594378CF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98700" y="2318544"/>
            <a:ext cx="7594600" cy="3365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8EB1AA0-D4C4-4640-B211-0B187D3E314D}"/>
              </a:ext>
            </a:extLst>
          </p:cNvPr>
          <p:cNvSpPr txBox="1"/>
          <p:nvPr/>
        </p:nvSpPr>
        <p:spPr>
          <a:xfrm>
            <a:off x="8090321" y="6627167"/>
            <a:ext cx="410167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900" dirty="0">
                <a:solidFill>
                  <a:schemeClr val="bg1"/>
                </a:solidFill>
              </a:rPr>
              <a:t>Source: </a:t>
            </a:r>
            <a:r>
              <a:rPr lang="nl-NL" sz="900" dirty="0" err="1">
                <a:solidFill>
                  <a:schemeClr val="bg1"/>
                </a:solidFill>
              </a:rPr>
              <a:t>https</a:t>
            </a:r>
            <a:r>
              <a:rPr lang="nl-NL" sz="900" dirty="0">
                <a:solidFill>
                  <a:schemeClr val="bg1"/>
                </a:solidFill>
              </a:rPr>
              <a:t>://</a:t>
            </a:r>
            <a:r>
              <a:rPr lang="nl-NL" sz="900" dirty="0" err="1">
                <a:solidFill>
                  <a:schemeClr val="bg1"/>
                </a:solidFill>
              </a:rPr>
              <a:t>twitter.com</a:t>
            </a:r>
            <a:r>
              <a:rPr lang="nl-NL" sz="900" dirty="0">
                <a:solidFill>
                  <a:schemeClr val="bg1"/>
                </a:solidFill>
              </a:rPr>
              <a:t>/</a:t>
            </a:r>
            <a:r>
              <a:rPr lang="nl-NL" sz="900" dirty="0" err="1">
                <a:solidFill>
                  <a:schemeClr val="bg1"/>
                </a:solidFill>
              </a:rPr>
              <a:t>ProjectZeroIN</a:t>
            </a:r>
            <a:r>
              <a:rPr lang="nl-NL" sz="900" dirty="0">
                <a:solidFill>
                  <a:schemeClr val="bg1"/>
                </a:solidFill>
              </a:rPr>
              <a:t>/status/1215772214122795010?s=20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E083FEE2-38E0-0C44-B5C3-D932025D6BA5}"/>
                  </a:ext>
                </a:extLst>
              </p14:cNvPr>
              <p14:cNvContentPartPr/>
              <p14:nvPr/>
            </p14:nvContentPartPr>
            <p14:xfrm>
              <a:off x="-60375" y="-37926"/>
              <a:ext cx="360" cy="3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E083FEE2-38E0-0C44-B5C3-D932025D6BA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69375" y="-46566"/>
                <a:ext cx="18000" cy="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024218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0D65AE-289B-444F-83E6-D9C6F7D48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Enough</a:t>
            </a:r>
            <a:r>
              <a:rPr lang="nl-NL" dirty="0"/>
              <a:t> talk, time </a:t>
            </a:r>
            <a:r>
              <a:rPr lang="nl-NL" dirty="0" err="1"/>
              <a:t>to</a:t>
            </a:r>
            <a:r>
              <a:rPr lang="nl-NL" dirty="0"/>
              <a:t> PWN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AD7A45-CFA9-A54A-BD37-A50F8F1874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67EF6C-0FB1-1A4C-B96D-36FAFB0AD4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236" y="1484875"/>
            <a:ext cx="7303169" cy="605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7261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C0C976-4A92-F44C-9701-F620D32BB4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May </a:t>
            </a:r>
            <a:r>
              <a:rPr lang="nl-NL" dirty="0" err="1"/>
              <a:t>contain</a:t>
            </a:r>
            <a:r>
              <a:rPr lang="nl-NL" dirty="0"/>
              <a:t> &lt;</a:t>
            </a:r>
            <a:r>
              <a:rPr lang="nl-NL" dirty="0" err="1"/>
              <a:t>rant</a:t>
            </a:r>
            <a:r>
              <a:rPr lang="nl-NL" dirty="0"/>
              <a:t>&gt; </a:t>
            </a:r>
            <a:r>
              <a:rPr lang="nl-NL" dirty="0" err="1"/>
              <a:t>blocks</a:t>
            </a:r>
            <a:r>
              <a:rPr lang="nl-NL" dirty="0"/>
              <a:t>….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2CCD25-FDAE-D04B-951C-7B54C19150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/>
              <a:t>You</a:t>
            </a:r>
            <a:r>
              <a:rPr lang="nl-NL" dirty="0"/>
              <a:t> have been </a:t>
            </a:r>
            <a:r>
              <a:rPr lang="nl-NL" dirty="0" err="1"/>
              <a:t>warned</a:t>
            </a:r>
            <a:r>
              <a:rPr lang="nl-NL" dirty="0"/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239008154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306906-5B87-7D46-8313-688B164FEC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3414" y="365124"/>
            <a:ext cx="4720386" cy="5551225"/>
          </a:xfrm>
        </p:spPr>
        <p:txBody>
          <a:bodyPr>
            <a:normAutofit/>
          </a:bodyPr>
          <a:lstStyle/>
          <a:p>
            <a:r>
              <a:rPr lang="nl-NL" dirty="0"/>
              <a:t>In case </a:t>
            </a:r>
            <a:r>
              <a:rPr lang="nl-NL" dirty="0" err="1"/>
              <a:t>the</a:t>
            </a:r>
            <a:r>
              <a:rPr lang="nl-NL" dirty="0"/>
              <a:t> demo </a:t>
            </a:r>
            <a:r>
              <a:rPr lang="nl-NL" dirty="0" err="1"/>
              <a:t>gods</a:t>
            </a:r>
            <a:r>
              <a:rPr lang="nl-NL" dirty="0"/>
              <a:t> are </a:t>
            </a:r>
            <a:r>
              <a:rPr lang="nl-NL" dirty="0" err="1"/>
              <a:t>not</a:t>
            </a:r>
            <a:r>
              <a:rPr lang="nl-NL" dirty="0"/>
              <a:t> </a:t>
            </a:r>
            <a:r>
              <a:rPr lang="nl-NL" dirty="0" err="1"/>
              <a:t>with</a:t>
            </a:r>
            <a:r>
              <a:rPr lang="nl-NL" dirty="0"/>
              <a:t> me…</a:t>
            </a:r>
          </a:p>
        </p:txBody>
      </p:sp>
      <p:pic>
        <p:nvPicPr>
          <p:cNvPr id="4" name="Shitrix-ts" descr="Shitrix-ts">
            <a:hlinkClick r:id="" action="ppaction://media"/>
            <a:extLst>
              <a:ext uri="{FF2B5EF4-FFF2-40B4-BE49-F238E27FC236}">
                <a16:creationId xmlns:a16="http://schemas.microsoft.com/office/drawing/2014/main" id="{39D3D0C9-1981-6F4A-A730-81EE1FB2464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6382619" cy="6858001"/>
          </a:xfrm>
        </p:spPr>
      </p:pic>
    </p:spTree>
    <p:extLst>
      <p:ext uri="{BB962C8B-B14F-4D97-AF65-F5344CB8AC3E}">
        <p14:creationId xmlns:p14="http://schemas.microsoft.com/office/powerpoint/2010/main" val="573932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29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DB7850-70BF-4C43-A1EB-8E265DAC3B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So</a:t>
            </a:r>
            <a:r>
              <a:rPr lang="nl-NL" dirty="0"/>
              <a:t> </a:t>
            </a:r>
            <a:r>
              <a:rPr lang="nl-NL" dirty="0" err="1"/>
              <a:t>what</a:t>
            </a:r>
            <a:r>
              <a:rPr lang="nl-NL" dirty="0"/>
              <a:t> </a:t>
            </a:r>
            <a:r>
              <a:rPr lang="nl-NL" dirty="0" err="1"/>
              <a:t>just</a:t>
            </a:r>
            <a:r>
              <a:rPr lang="nl-NL" dirty="0"/>
              <a:t> </a:t>
            </a:r>
            <a:r>
              <a:rPr lang="nl-NL" dirty="0" err="1"/>
              <a:t>happened</a:t>
            </a:r>
            <a:r>
              <a:rPr lang="nl-NL" dirty="0"/>
              <a:t>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345FA-80CD-1043-BA9C-19EBE562DB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err="1"/>
              <a:t>Requests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/</a:t>
            </a:r>
            <a:r>
              <a:rPr lang="nl-NL" dirty="0" err="1"/>
              <a:t>vpns</a:t>
            </a:r>
            <a:r>
              <a:rPr lang="nl-NL" dirty="0"/>
              <a:t>/ are </a:t>
            </a:r>
            <a:r>
              <a:rPr lang="nl-NL" dirty="0" err="1"/>
              <a:t>handled</a:t>
            </a:r>
            <a:r>
              <a:rPr lang="nl-NL" dirty="0"/>
              <a:t> </a:t>
            </a:r>
            <a:r>
              <a:rPr lang="nl-NL" dirty="0" err="1"/>
              <a:t>by</a:t>
            </a:r>
            <a:r>
              <a:rPr lang="nl-NL" dirty="0"/>
              <a:t> </a:t>
            </a:r>
            <a:r>
              <a:rPr lang="nl-NL" dirty="0" err="1"/>
              <a:t>Netscaler</a:t>
            </a:r>
            <a:r>
              <a:rPr lang="nl-NL" dirty="0"/>
              <a:t>::Portal::</a:t>
            </a:r>
            <a:r>
              <a:rPr lang="nl-NL" dirty="0" err="1"/>
              <a:t>Handler</a:t>
            </a:r>
            <a:r>
              <a:rPr lang="nl-NL" dirty="0"/>
              <a:t> (Yes, </a:t>
            </a:r>
            <a:r>
              <a:rPr lang="nl-NL" dirty="0" err="1"/>
              <a:t>that’s</a:t>
            </a:r>
            <a:r>
              <a:rPr lang="nl-NL" dirty="0"/>
              <a:t> Perl)</a:t>
            </a:r>
          </a:p>
          <a:p>
            <a:r>
              <a:rPr lang="nl-NL" dirty="0" err="1"/>
              <a:t>Netscaler</a:t>
            </a:r>
            <a:r>
              <a:rPr lang="nl-NL" dirty="0"/>
              <a:t>::Portal::</a:t>
            </a:r>
            <a:r>
              <a:rPr lang="nl-NL" dirty="0" err="1"/>
              <a:t>Handler</a:t>
            </a:r>
            <a:r>
              <a:rPr lang="nl-NL" dirty="0"/>
              <a:t>::</a:t>
            </a:r>
            <a:r>
              <a:rPr lang="nl-NL" dirty="0" err="1"/>
              <a:t>UserPrefs</a:t>
            </a:r>
            <a:r>
              <a:rPr lang="nl-NL" dirty="0"/>
              <a:t> </a:t>
            </a:r>
            <a:r>
              <a:rPr lang="nl-NL" dirty="0" err="1"/>
              <a:t>creates</a:t>
            </a:r>
            <a:r>
              <a:rPr lang="nl-NL" dirty="0"/>
              <a:t> a file name, </a:t>
            </a:r>
            <a:r>
              <a:rPr lang="nl-NL" dirty="0" err="1"/>
              <a:t>based</a:t>
            </a:r>
            <a:r>
              <a:rPr lang="nl-NL" dirty="0"/>
              <a:t> on </a:t>
            </a:r>
            <a:r>
              <a:rPr lang="nl-NL" dirty="0" err="1"/>
              <a:t>the</a:t>
            </a:r>
            <a:r>
              <a:rPr lang="nl-NL" dirty="0"/>
              <a:t> NTTP_NSC_USER name header</a:t>
            </a:r>
          </a:p>
          <a:p>
            <a:r>
              <a:rPr lang="nl-NL" dirty="0"/>
              <a:t>No checks are </a:t>
            </a:r>
            <a:r>
              <a:rPr lang="nl-NL" dirty="0" err="1"/>
              <a:t>applied</a:t>
            </a:r>
            <a:r>
              <a:rPr lang="nl-NL" dirty="0"/>
              <a:t>.</a:t>
            </a:r>
          </a:p>
          <a:p>
            <a:endParaRPr lang="nl-NL" dirty="0"/>
          </a:p>
          <a:p>
            <a:pPr marL="0" indent="0">
              <a:buNone/>
            </a:pPr>
            <a:r>
              <a:rPr lang="nl-NL" dirty="0" err="1"/>
              <a:t>Wait</a:t>
            </a:r>
            <a:r>
              <a:rPr lang="nl-NL" dirty="0"/>
              <a:t>, a file name, </a:t>
            </a:r>
            <a:r>
              <a:rPr lang="nl-NL" dirty="0" err="1"/>
              <a:t>based</a:t>
            </a:r>
            <a:r>
              <a:rPr lang="nl-NL" dirty="0"/>
              <a:t> on user </a:t>
            </a:r>
            <a:r>
              <a:rPr lang="nl-NL" dirty="0" err="1"/>
              <a:t>supplied</a:t>
            </a:r>
            <a:r>
              <a:rPr lang="nl-NL" dirty="0"/>
              <a:t> input field? </a:t>
            </a:r>
            <a:r>
              <a:rPr lang="nl-NL" dirty="0" err="1"/>
              <a:t>Could</a:t>
            </a:r>
            <a:r>
              <a:rPr lang="nl-NL" dirty="0"/>
              <a:t> </a:t>
            </a:r>
            <a:r>
              <a:rPr lang="nl-NL" dirty="0" err="1"/>
              <a:t>this</a:t>
            </a:r>
            <a:r>
              <a:rPr lang="nl-NL" dirty="0"/>
              <a:t> turn </a:t>
            </a:r>
            <a:r>
              <a:rPr lang="nl-NL" dirty="0" err="1"/>
              <a:t>into</a:t>
            </a:r>
            <a:r>
              <a:rPr lang="nl-NL" dirty="0"/>
              <a:t> </a:t>
            </a:r>
            <a:r>
              <a:rPr lang="nl-NL" dirty="0" err="1"/>
              <a:t>Path</a:t>
            </a:r>
            <a:r>
              <a:rPr lang="nl-NL" dirty="0"/>
              <a:t> </a:t>
            </a:r>
            <a:r>
              <a:rPr lang="nl-NL" dirty="0" err="1"/>
              <a:t>Traversal</a:t>
            </a:r>
            <a:r>
              <a:rPr lang="nl-NL" dirty="0"/>
              <a:t> </a:t>
            </a:r>
            <a:r>
              <a:rPr lang="nl-NL" dirty="0" err="1"/>
              <a:t>number</a:t>
            </a:r>
            <a:r>
              <a:rPr lang="nl-NL" dirty="0"/>
              <a:t> 2?</a:t>
            </a:r>
          </a:p>
        </p:txBody>
      </p:sp>
    </p:spTree>
    <p:extLst>
      <p:ext uri="{BB962C8B-B14F-4D97-AF65-F5344CB8AC3E}">
        <p14:creationId xmlns:p14="http://schemas.microsoft.com/office/powerpoint/2010/main" val="38532071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DB7850-70BF-4C43-A1EB-8E265DAC3B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Just </a:t>
            </a:r>
            <a:r>
              <a:rPr lang="nl-NL" dirty="0" err="1"/>
              <a:t>path</a:t>
            </a:r>
            <a:r>
              <a:rPr lang="nl-NL" dirty="0"/>
              <a:t> </a:t>
            </a:r>
            <a:r>
              <a:rPr lang="nl-NL" dirty="0" err="1"/>
              <a:t>traversal</a:t>
            </a:r>
            <a:r>
              <a:rPr lang="nl-NL" dirty="0"/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345FA-80CD-1043-BA9C-19EBE562DB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err="1"/>
              <a:t>newbm.pl</a:t>
            </a:r>
            <a:r>
              <a:rPr lang="nl-NL" dirty="0"/>
              <a:t> </a:t>
            </a:r>
            <a:r>
              <a:rPr lang="nl-NL" dirty="0" err="1"/>
              <a:t>uses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filename</a:t>
            </a:r>
            <a:r>
              <a:rPr lang="nl-NL" dirty="0"/>
              <a:t> </a:t>
            </a:r>
            <a:r>
              <a:rPr lang="nl-NL" dirty="0" err="1"/>
              <a:t>generated</a:t>
            </a:r>
            <a:r>
              <a:rPr lang="nl-NL" dirty="0"/>
              <a:t> </a:t>
            </a:r>
            <a:r>
              <a:rPr lang="nl-NL" dirty="0" err="1"/>
              <a:t>by</a:t>
            </a:r>
            <a:r>
              <a:rPr lang="nl-NL" dirty="0"/>
              <a:t> </a:t>
            </a:r>
            <a:r>
              <a:rPr lang="nl-NL" dirty="0" err="1"/>
              <a:t>UserPrefs</a:t>
            </a:r>
            <a:r>
              <a:rPr lang="nl-NL" dirty="0"/>
              <a:t> </a:t>
            </a:r>
            <a:r>
              <a:rPr lang="nl-NL" dirty="0" err="1"/>
              <a:t>to</a:t>
            </a:r>
            <a:endParaRPr lang="nl-NL" dirty="0"/>
          </a:p>
          <a:p>
            <a:pPr lvl="1"/>
            <a:r>
              <a:rPr lang="nl-NL" dirty="0"/>
              <a:t>Take </a:t>
            </a:r>
            <a:r>
              <a:rPr lang="nl-NL" dirty="0" err="1"/>
              <a:t>several</a:t>
            </a:r>
            <a:r>
              <a:rPr lang="nl-NL" dirty="0"/>
              <a:t> parameters </a:t>
            </a:r>
            <a:r>
              <a:rPr lang="nl-NL" dirty="0" err="1"/>
              <a:t>from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user</a:t>
            </a:r>
          </a:p>
          <a:p>
            <a:pPr lvl="1"/>
            <a:r>
              <a:rPr lang="nl-NL" dirty="0" err="1"/>
              <a:t>Create</a:t>
            </a:r>
            <a:r>
              <a:rPr lang="nl-NL" dirty="0"/>
              <a:t> XML content</a:t>
            </a:r>
          </a:p>
          <a:p>
            <a:pPr lvl="1"/>
            <a:r>
              <a:rPr lang="nl-NL" dirty="0"/>
              <a:t>Write </a:t>
            </a:r>
            <a:r>
              <a:rPr lang="nl-NL" dirty="0" err="1"/>
              <a:t>the</a:t>
            </a:r>
            <a:r>
              <a:rPr lang="nl-NL" dirty="0"/>
              <a:t> file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UserPref</a:t>
            </a:r>
            <a:r>
              <a:rPr lang="nl-NL" dirty="0"/>
              <a:t> </a:t>
            </a:r>
            <a:r>
              <a:rPr lang="nl-NL" dirty="0" err="1"/>
              <a:t>generated</a:t>
            </a:r>
            <a:r>
              <a:rPr lang="nl-NL" dirty="0"/>
              <a:t> file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/>
              <a:t>Yes, we have </a:t>
            </a:r>
            <a:r>
              <a:rPr lang="nl-NL" dirty="0" err="1"/>
              <a:t>Path</a:t>
            </a:r>
            <a:r>
              <a:rPr lang="nl-NL" dirty="0"/>
              <a:t> </a:t>
            </a:r>
            <a:r>
              <a:rPr lang="nl-NL" dirty="0" err="1"/>
              <a:t>Traversal</a:t>
            </a:r>
            <a:r>
              <a:rPr lang="nl-NL" dirty="0"/>
              <a:t> </a:t>
            </a:r>
            <a:r>
              <a:rPr lang="nl-NL" dirty="0" err="1"/>
              <a:t>number</a:t>
            </a:r>
            <a:r>
              <a:rPr lang="nl-NL" dirty="0"/>
              <a:t> 2 AND we </a:t>
            </a:r>
            <a:r>
              <a:rPr lang="nl-NL" dirty="0" err="1"/>
              <a:t>can</a:t>
            </a:r>
            <a:r>
              <a:rPr lang="nl-NL" dirty="0"/>
              <a:t> </a:t>
            </a:r>
            <a:r>
              <a:rPr lang="nl-NL" dirty="0" err="1"/>
              <a:t>write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an</a:t>
            </a:r>
            <a:r>
              <a:rPr lang="nl-NL" dirty="0"/>
              <a:t> XML file without </a:t>
            </a:r>
            <a:r>
              <a:rPr lang="nl-NL" dirty="0" err="1"/>
              <a:t>restrictions</a:t>
            </a:r>
            <a:r>
              <a:rPr lang="nl-NL" dirty="0"/>
              <a:t>…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 err="1"/>
              <a:t>That’s</a:t>
            </a:r>
            <a:r>
              <a:rPr lang="nl-NL" dirty="0"/>
              <a:t> a </a:t>
            </a:r>
            <a:r>
              <a:rPr lang="nl-NL" dirty="0" err="1"/>
              <a:t>problem</a:t>
            </a:r>
            <a:r>
              <a:rPr lang="nl-NL" dirty="0"/>
              <a:t> in </a:t>
            </a:r>
            <a:r>
              <a:rPr lang="nl-NL" dirty="0" err="1"/>
              <a:t>itself</a:t>
            </a:r>
            <a:r>
              <a:rPr lang="nl-NL" dirty="0"/>
              <a:t>, but hard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exploit</a:t>
            </a:r>
            <a:r>
              <a:rPr lang="nl-NL" dirty="0"/>
              <a:t>, </a:t>
            </a:r>
            <a:r>
              <a:rPr lang="nl-NL" dirty="0" err="1"/>
              <a:t>unless</a:t>
            </a:r>
            <a:r>
              <a:rPr lang="nl-NL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62771748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6AEEA4-62EC-004C-A194-E28720BBE6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Template engine </a:t>
            </a:r>
            <a:r>
              <a:rPr lang="nl-NL" dirty="0" err="1"/>
              <a:t>ftw</a:t>
            </a:r>
            <a:r>
              <a:rPr lang="nl-NL" dirty="0"/>
              <a:t>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033914-B48A-A54C-B90F-F6D6669683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err="1"/>
              <a:t>Some</a:t>
            </a:r>
            <a:r>
              <a:rPr lang="nl-NL" dirty="0"/>
              <a:t> XML files are run </a:t>
            </a:r>
            <a:r>
              <a:rPr lang="nl-NL" dirty="0" err="1"/>
              <a:t>through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Perl Template Toolkit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it</a:t>
            </a:r>
            <a:r>
              <a:rPr lang="nl-NL" dirty="0"/>
              <a:t> has a </a:t>
            </a:r>
            <a:r>
              <a:rPr lang="nl-NL" dirty="0" err="1"/>
              <a:t>know</a:t>
            </a:r>
            <a:r>
              <a:rPr lang="nl-NL" dirty="0"/>
              <a:t> code </a:t>
            </a:r>
            <a:r>
              <a:rPr lang="nl-NL" dirty="0" err="1"/>
              <a:t>excution</a:t>
            </a:r>
            <a:r>
              <a:rPr lang="nl-NL" dirty="0"/>
              <a:t> bug.</a:t>
            </a:r>
          </a:p>
          <a:p>
            <a:endParaRPr lang="nl-NL" dirty="0"/>
          </a:p>
          <a:p>
            <a:r>
              <a:rPr lang="nl-NL" dirty="0" err="1"/>
              <a:t>So</a:t>
            </a:r>
            <a:r>
              <a:rPr lang="nl-NL" dirty="0"/>
              <a:t>, </a:t>
            </a:r>
            <a:r>
              <a:rPr lang="nl-NL" dirty="0" err="1"/>
              <a:t>if</a:t>
            </a:r>
            <a:r>
              <a:rPr lang="nl-NL" dirty="0"/>
              <a:t> we construct </a:t>
            </a:r>
            <a:r>
              <a:rPr lang="nl-NL" dirty="0" err="1"/>
              <a:t>the</a:t>
            </a:r>
            <a:r>
              <a:rPr lang="nl-NL" dirty="0"/>
              <a:t> right kind of template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then</a:t>
            </a:r>
            <a:r>
              <a:rPr lang="nl-NL" dirty="0"/>
              <a:t> call </a:t>
            </a:r>
            <a:r>
              <a:rPr lang="nl-NL" dirty="0" err="1"/>
              <a:t>it</a:t>
            </a:r>
            <a:r>
              <a:rPr lang="nl-NL" dirty="0"/>
              <a:t>…</a:t>
            </a:r>
          </a:p>
          <a:p>
            <a:endParaRPr lang="nl-NL" dirty="0"/>
          </a:p>
          <a:p>
            <a:r>
              <a:rPr lang="nl-NL" dirty="0"/>
              <a:t>PROFIT!</a:t>
            </a:r>
          </a:p>
          <a:p>
            <a:endParaRPr lang="nl-NL" dirty="0"/>
          </a:p>
          <a:p>
            <a:pPr marL="0" indent="0">
              <a:buNone/>
            </a:pPr>
            <a:r>
              <a:rPr lang="nl-NL" dirty="0"/>
              <a:t>See: https://www.mdsec.co.uk/2020/01/deep-dive-to-citrix-adc-remote-code-execution-cve-2019-19781/ </a:t>
            </a:r>
            <a:r>
              <a:rPr lang="nl-NL" dirty="0" err="1"/>
              <a:t>for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full analysis</a:t>
            </a:r>
          </a:p>
        </p:txBody>
      </p:sp>
    </p:spTree>
    <p:extLst>
      <p:ext uri="{BB962C8B-B14F-4D97-AF65-F5344CB8AC3E}">
        <p14:creationId xmlns:p14="http://schemas.microsoft.com/office/powerpoint/2010/main" val="273784775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EB5BCA-F0DC-C541-8B88-B9EB67147E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How </a:t>
            </a:r>
            <a:r>
              <a:rPr lang="nl-NL" dirty="0" err="1"/>
              <a:t>did</a:t>
            </a:r>
            <a:r>
              <a:rPr lang="nl-NL" dirty="0"/>
              <a:t> hackers help?</a:t>
            </a:r>
          </a:p>
        </p:txBody>
      </p:sp>
      <p:pic>
        <p:nvPicPr>
          <p:cNvPr id="6" name="Content Placeholder 5" descr="A picture containing indoor, standing, young, child&#10;&#10;Description automatically generated">
            <a:extLst>
              <a:ext uri="{FF2B5EF4-FFF2-40B4-BE49-F238E27FC236}">
                <a16:creationId xmlns:a16="http://schemas.microsoft.com/office/drawing/2014/main" id="{0543C5DC-59D0-E348-A12C-CB0589CCB5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1745673"/>
            <a:ext cx="6816436" cy="5112327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FAF391C-B531-E647-8BAD-E2977CB83993}"/>
              </a:ext>
            </a:extLst>
          </p:cNvPr>
          <p:cNvSpPr txBox="1"/>
          <p:nvPr/>
        </p:nvSpPr>
        <p:spPr>
          <a:xfrm>
            <a:off x="8090321" y="6488668"/>
            <a:ext cx="41016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900" dirty="0">
                <a:solidFill>
                  <a:schemeClr val="bg1"/>
                </a:solidFill>
              </a:rPr>
              <a:t>‘Little Hackers’ a CC SA image </a:t>
            </a:r>
            <a:r>
              <a:rPr lang="nl-NL" sz="900" dirty="0" err="1">
                <a:solidFill>
                  <a:schemeClr val="bg1"/>
                </a:solidFill>
              </a:rPr>
              <a:t>by</a:t>
            </a:r>
            <a:r>
              <a:rPr lang="nl-NL" sz="900" dirty="0">
                <a:solidFill>
                  <a:schemeClr val="bg1"/>
                </a:solidFill>
              </a:rPr>
              <a:t> Salim </a:t>
            </a:r>
            <a:r>
              <a:rPr lang="nl-NL" sz="900" dirty="0" err="1">
                <a:solidFill>
                  <a:schemeClr val="bg1"/>
                </a:solidFill>
              </a:rPr>
              <a:t>Virji</a:t>
            </a:r>
            <a:endParaRPr lang="nl-NL" sz="900" dirty="0">
              <a:solidFill>
                <a:schemeClr val="bg1"/>
              </a:solidFill>
            </a:endParaRPr>
          </a:p>
          <a:p>
            <a:pPr algn="r"/>
            <a:r>
              <a:rPr lang="nl-NL" sz="900" dirty="0" err="1">
                <a:solidFill>
                  <a:schemeClr val="bg1"/>
                </a:solidFill>
              </a:rPr>
              <a:t>https</a:t>
            </a:r>
            <a:r>
              <a:rPr lang="nl-NL" sz="900" dirty="0">
                <a:solidFill>
                  <a:schemeClr val="bg1"/>
                </a:solidFill>
              </a:rPr>
              <a:t>://</a:t>
            </a:r>
            <a:r>
              <a:rPr lang="nl-NL" sz="900" dirty="0" err="1">
                <a:solidFill>
                  <a:schemeClr val="bg1"/>
                </a:solidFill>
              </a:rPr>
              <a:t>flic.kr</a:t>
            </a:r>
            <a:r>
              <a:rPr lang="nl-NL" sz="900" dirty="0">
                <a:solidFill>
                  <a:schemeClr val="bg1"/>
                </a:solidFill>
              </a:rPr>
              <a:t>/p/amAu7</a:t>
            </a:r>
          </a:p>
        </p:txBody>
      </p:sp>
    </p:spTree>
    <p:extLst>
      <p:ext uri="{BB962C8B-B14F-4D97-AF65-F5344CB8AC3E}">
        <p14:creationId xmlns:p14="http://schemas.microsoft.com/office/powerpoint/2010/main" val="96827683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graffiti covered wall&#10;&#10;Description automatically generated">
            <a:extLst>
              <a:ext uri="{FF2B5EF4-FFF2-40B4-BE49-F238E27FC236}">
                <a16:creationId xmlns:a16="http://schemas.microsoft.com/office/drawing/2014/main" id="{0CA7BE0B-6E2F-904E-A755-1238F68F5F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BEB5BCA-F0DC-C541-8B88-B9EB67147E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0" y="1864243"/>
            <a:ext cx="3048000" cy="3870973"/>
          </a:xfrm>
        </p:spPr>
        <p:txBody>
          <a:bodyPr>
            <a:normAutofit/>
          </a:bodyPr>
          <a:lstStyle/>
          <a:p>
            <a:r>
              <a:rPr lang="en-US"/>
              <a:t>Thank you Matthijs!</a:t>
            </a:r>
            <a:br>
              <a:rPr lang="en-US"/>
            </a:br>
            <a:r>
              <a:rPr lang="en-US" sz="2800"/>
              <a:t>(Yes, I missed two instances, too)</a:t>
            </a:r>
            <a:br>
              <a:rPr lang="en-US" sz="2800"/>
            </a:br>
            <a:r>
              <a:rPr lang="en-US" sz="1600"/>
              <a:t>(And, they were fixed within 15 minutes of you telling me)</a:t>
            </a:r>
            <a:endParaRPr lang="en-US" sz="28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FAF391C-B531-E647-8BAD-E2977CB83993}"/>
              </a:ext>
            </a:extLst>
          </p:cNvPr>
          <p:cNvSpPr txBox="1"/>
          <p:nvPr/>
        </p:nvSpPr>
        <p:spPr>
          <a:xfrm>
            <a:off x="8090321" y="6488668"/>
            <a:ext cx="41016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900" dirty="0">
                <a:solidFill>
                  <a:schemeClr val="bg1"/>
                </a:solidFill>
              </a:rPr>
              <a:t>‘</a:t>
            </a:r>
            <a:r>
              <a:rPr lang="nl-NL" sz="900" dirty="0" err="1">
                <a:solidFill>
                  <a:schemeClr val="bg1"/>
                </a:solidFill>
              </a:rPr>
              <a:t>Thanks</a:t>
            </a:r>
            <a:r>
              <a:rPr lang="nl-NL" sz="900" dirty="0">
                <a:solidFill>
                  <a:schemeClr val="bg1"/>
                </a:solidFill>
              </a:rPr>
              <a:t>’ a CC SA image </a:t>
            </a:r>
            <a:r>
              <a:rPr lang="nl-NL" sz="900" dirty="0" err="1">
                <a:solidFill>
                  <a:schemeClr val="bg1"/>
                </a:solidFill>
              </a:rPr>
              <a:t>by</a:t>
            </a:r>
            <a:r>
              <a:rPr lang="nl-NL" sz="900" dirty="0">
                <a:solidFill>
                  <a:schemeClr val="bg1"/>
                </a:solidFill>
              </a:rPr>
              <a:t> </a:t>
            </a:r>
            <a:r>
              <a:rPr lang="nl-NL" sz="900" dirty="0" err="1">
                <a:solidFill>
                  <a:schemeClr val="bg1"/>
                </a:solidFill>
              </a:rPr>
              <a:t>the_solitary_geoscientist</a:t>
            </a:r>
            <a:endParaRPr lang="nl-NL" sz="900" dirty="0">
              <a:solidFill>
                <a:schemeClr val="bg1"/>
              </a:solidFill>
            </a:endParaRPr>
          </a:p>
          <a:p>
            <a:pPr algn="r"/>
            <a:r>
              <a:rPr lang="nl-NL" sz="900" dirty="0" err="1">
                <a:solidFill>
                  <a:schemeClr val="bg1"/>
                </a:solidFill>
              </a:rPr>
              <a:t>https</a:t>
            </a:r>
            <a:r>
              <a:rPr lang="nl-NL" sz="900" dirty="0">
                <a:solidFill>
                  <a:schemeClr val="bg1"/>
                </a:solidFill>
              </a:rPr>
              <a:t>://</a:t>
            </a:r>
            <a:r>
              <a:rPr lang="nl-NL" sz="900" dirty="0" err="1">
                <a:solidFill>
                  <a:schemeClr val="bg1"/>
                </a:solidFill>
              </a:rPr>
              <a:t>flic.kr</a:t>
            </a:r>
            <a:r>
              <a:rPr lang="nl-NL" sz="900" dirty="0">
                <a:solidFill>
                  <a:schemeClr val="bg1"/>
                </a:solidFill>
              </a:rPr>
              <a:t>/p/</a:t>
            </a:r>
            <a:r>
              <a:rPr lang="nl-NL" sz="900" dirty="0" err="1">
                <a:solidFill>
                  <a:schemeClr val="bg1"/>
                </a:solidFill>
              </a:rPr>
              <a:t>qUFpUc</a:t>
            </a:r>
            <a:r>
              <a:rPr lang="nl-NL" sz="900" dirty="0">
                <a:solidFill>
                  <a:schemeClr val="bg1"/>
                </a:solidFill>
              </a:rPr>
              <a:t>`</a:t>
            </a:r>
          </a:p>
        </p:txBody>
      </p:sp>
    </p:spTree>
    <p:extLst>
      <p:ext uri="{BB962C8B-B14F-4D97-AF65-F5344CB8AC3E}">
        <p14:creationId xmlns:p14="http://schemas.microsoft.com/office/powerpoint/2010/main" val="125433004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202562-3107-F74A-94F2-07DBC158CB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But… </a:t>
            </a:r>
            <a:r>
              <a:rPr lang="nl-NL" dirty="0" err="1"/>
              <a:t>Wait</a:t>
            </a:r>
            <a:r>
              <a:rPr lang="nl-NL" dirty="0"/>
              <a:t> a minute !?!?!</a:t>
            </a:r>
          </a:p>
        </p:txBody>
      </p:sp>
      <p:pic>
        <p:nvPicPr>
          <p:cNvPr id="5" name="Content Placeholder 4" descr="A close up of a cat&#10;&#10;Description automatically generated">
            <a:extLst>
              <a:ext uri="{FF2B5EF4-FFF2-40B4-BE49-F238E27FC236}">
                <a16:creationId xmlns:a16="http://schemas.microsoft.com/office/drawing/2014/main" id="{A3C67F19-4D49-9F41-8252-E9992F708FB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1825623"/>
            <a:ext cx="6527009" cy="4351339"/>
          </a:xfr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5FEDB27-B921-CF49-8835-8B8C29C051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27008" y="1825625"/>
            <a:ext cx="4826792" cy="4351338"/>
          </a:xfrm>
        </p:spPr>
        <p:txBody>
          <a:bodyPr/>
          <a:lstStyle/>
          <a:p>
            <a:r>
              <a:rPr lang="en-US" dirty="0"/>
              <a:t>If I missed this one, other must have too…</a:t>
            </a:r>
          </a:p>
          <a:p>
            <a:r>
              <a:rPr lang="en-US" dirty="0"/>
              <a:t>This is being scanned for like crazy</a:t>
            </a:r>
          </a:p>
          <a:p>
            <a:r>
              <a:rPr lang="en-US" dirty="0"/>
              <a:t>Can I be mad at others for doing nothing, and do nothing</a:t>
            </a:r>
          </a:p>
          <a:p>
            <a:r>
              <a:rPr lang="en-US" dirty="0"/>
              <a:t>Is it O.K. for me to do nothing?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8C461A7-B88C-E140-81C9-1ABF8C1EF9CA}"/>
              </a:ext>
            </a:extLst>
          </p:cNvPr>
          <p:cNvSpPr txBox="1"/>
          <p:nvPr/>
        </p:nvSpPr>
        <p:spPr>
          <a:xfrm>
            <a:off x="8090321" y="6488668"/>
            <a:ext cx="410167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900" dirty="0">
                <a:solidFill>
                  <a:schemeClr val="bg1"/>
                </a:solidFill>
              </a:rPr>
              <a:t>Image copyright </a:t>
            </a:r>
            <a:r>
              <a:rPr lang="nl-NL" sz="900" dirty="0" err="1">
                <a:solidFill>
                  <a:schemeClr val="bg1"/>
                </a:solidFill>
              </a:rPr>
              <a:t>Scop.io</a:t>
            </a:r>
            <a:endParaRPr lang="nl-NL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897813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2">
            <a:extLst>
              <a:ext uri="{FF2B5EF4-FFF2-40B4-BE49-F238E27FC236}">
                <a16:creationId xmlns:a16="http://schemas.microsoft.com/office/drawing/2014/main" id="{4E20A6C7-4E2C-4549-A585-A756738BAB8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8199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04224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4E68F8F-BB58-4E49-AD63-95A18B0B75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54972" cy="6854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75312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479602-C44F-AD4C-B270-4E64073CE6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13th of </a:t>
            </a:r>
            <a:r>
              <a:rPr lang="nl-NL" dirty="0" err="1"/>
              <a:t>January</a:t>
            </a:r>
            <a:r>
              <a:rPr lang="nl-NL" dirty="0"/>
              <a:t> 2020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43F2D5-E720-A644-B3C4-99AFEB15C4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59DA87-3A6C-EB4D-9E7B-7DD96BC49E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65123"/>
            <a:ext cx="12192000" cy="3805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5792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2DB7E5-19AD-6E40-B1CF-D150272712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This</a:t>
            </a:r>
            <a:r>
              <a:rPr lang="nl-NL" dirty="0"/>
              <a:t> </a:t>
            </a:r>
            <a:r>
              <a:rPr lang="nl-NL" b="1" dirty="0"/>
              <a:t>is a Citrix talk, but…</a:t>
            </a:r>
            <a:endParaRPr lang="nl-NL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32FC7AD-BDD8-A546-BFD3-7FC248D574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13421" y="682584"/>
            <a:ext cx="6286499" cy="6286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27664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4669A6-A7E3-8B48-A227-C45A578DBF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17 Jan, 2020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CDA3B4-8F3E-3E41-9CD8-DA073A7252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Afbeelding 2">
            <a:extLst>
              <a:ext uri="{FF2B5EF4-FFF2-40B4-BE49-F238E27FC236}">
                <a16:creationId xmlns:a16="http://schemas.microsoft.com/office/drawing/2014/main" id="{19203D4E-A350-4946-A9A8-F359D03B586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690688"/>
            <a:ext cx="6502982" cy="5932967"/>
          </a:xfrm>
          <a:prstGeom prst="rect">
            <a:avLst/>
          </a:prstGeom>
        </p:spPr>
      </p:pic>
      <p:pic>
        <p:nvPicPr>
          <p:cNvPr id="5" name="Afbeelding 1">
            <a:extLst>
              <a:ext uri="{FF2B5EF4-FFF2-40B4-BE49-F238E27FC236}">
                <a16:creationId xmlns:a16="http://schemas.microsoft.com/office/drawing/2014/main" id="{34D4B5D9-434F-244E-B003-F2DE1B0AEF6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7614" y="0"/>
            <a:ext cx="74943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71129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ign on a pole&#10;&#10;Description automatically generated">
            <a:extLst>
              <a:ext uri="{FF2B5EF4-FFF2-40B4-BE49-F238E27FC236}">
                <a16:creationId xmlns:a16="http://schemas.microsoft.com/office/drawing/2014/main" id="{1ABC652B-CCAF-B742-B8EA-F8BC393BABA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72498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F0EF379C-4F64-5243-9438-733FA753C4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Day job vs. night job</a:t>
            </a:r>
          </a:p>
        </p:txBody>
      </p:sp>
      <p:pic>
        <p:nvPicPr>
          <p:cNvPr id="6" name="Content Placeholder 5" descr="A picture containing person, sitting, small, table&#10;&#10;Description automatically generated">
            <a:extLst>
              <a:ext uri="{FF2B5EF4-FFF2-40B4-BE49-F238E27FC236}">
                <a16:creationId xmlns:a16="http://schemas.microsoft.com/office/drawing/2014/main" id="{0E115CF7-D9F9-5A47-9B78-CE77C433725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825626"/>
            <a:ext cx="6930189" cy="4372618"/>
          </a:xfrm>
        </p:spPr>
      </p:pic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655B1619-665A-5948-B3D1-04F3AEB869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30188" y="1825625"/>
            <a:ext cx="4423611" cy="4351338"/>
          </a:xfrm>
        </p:spPr>
        <p:txBody>
          <a:bodyPr/>
          <a:lstStyle/>
          <a:p>
            <a:r>
              <a:rPr lang="en-US" dirty="0"/>
              <a:t>Customers to call</a:t>
            </a:r>
          </a:p>
          <a:p>
            <a:r>
              <a:rPr lang="en-US" dirty="0"/>
              <a:t>Advisories to write </a:t>
            </a:r>
          </a:p>
          <a:p>
            <a:r>
              <a:rPr lang="en-US" dirty="0"/>
              <a:t>Systems to take off-line</a:t>
            </a:r>
          </a:p>
          <a:p>
            <a:r>
              <a:rPr lang="en-US" dirty="0"/>
              <a:t>…., and the PoC for chain of fools was released</a:t>
            </a:r>
          </a:p>
          <a:p>
            <a:endParaRPr lang="en-US" dirty="0"/>
          </a:p>
          <a:p>
            <a:r>
              <a:rPr lang="en-US" dirty="0"/>
              <a:t>Hmmm, maybe we should update </a:t>
            </a:r>
            <a:r>
              <a:rPr lang="en-US" dirty="0" err="1"/>
              <a:t>SecurityMeldpunt.nl</a:t>
            </a:r>
            <a:r>
              <a:rPr lang="en-US" dirty="0"/>
              <a:t> too?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11D224F-3A46-9F4C-B7A7-A886B68B91FD}"/>
              </a:ext>
            </a:extLst>
          </p:cNvPr>
          <p:cNvSpPr txBox="1"/>
          <p:nvPr/>
        </p:nvSpPr>
        <p:spPr>
          <a:xfrm>
            <a:off x="8090321" y="6488668"/>
            <a:ext cx="41016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900" dirty="0">
                <a:solidFill>
                  <a:schemeClr val="bg1"/>
                </a:solidFill>
              </a:rPr>
              <a:t>‘Hats on Display at </a:t>
            </a:r>
            <a:r>
              <a:rPr lang="nl-NL" sz="900" dirty="0" err="1">
                <a:solidFill>
                  <a:schemeClr val="bg1"/>
                </a:solidFill>
              </a:rPr>
              <a:t>Trash</a:t>
            </a:r>
            <a:r>
              <a:rPr lang="nl-NL" sz="900" dirty="0">
                <a:solidFill>
                  <a:schemeClr val="bg1"/>
                </a:solidFill>
              </a:rPr>
              <a:t> </a:t>
            </a:r>
            <a:r>
              <a:rPr lang="nl-NL" sz="900" dirty="0" err="1">
                <a:solidFill>
                  <a:schemeClr val="bg1"/>
                </a:solidFill>
              </a:rPr>
              <a:t>to</a:t>
            </a:r>
            <a:r>
              <a:rPr lang="nl-NL" sz="900" dirty="0">
                <a:solidFill>
                  <a:schemeClr val="bg1"/>
                </a:solidFill>
              </a:rPr>
              <a:t> </a:t>
            </a:r>
            <a:r>
              <a:rPr lang="nl-NL" sz="900" dirty="0" err="1">
                <a:solidFill>
                  <a:schemeClr val="bg1"/>
                </a:solidFill>
              </a:rPr>
              <a:t>Treasure</a:t>
            </a:r>
            <a:r>
              <a:rPr lang="nl-NL" sz="900" dirty="0">
                <a:solidFill>
                  <a:schemeClr val="bg1"/>
                </a:solidFill>
              </a:rPr>
              <a:t> sale’ a CC NC ND image </a:t>
            </a:r>
            <a:r>
              <a:rPr lang="nl-NL" sz="900" dirty="0" err="1">
                <a:solidFill>
                  <a:schemeClr val="bg1"/>
                </a:solidFill>
              </a:rPr>
              <a:t>by</a:t>
            </a:r>
            <a:r>
              <a:rPr lang="nl-NL" sz="900" dirty="0">
                <a:solidFill>
                  <a:schemeClr val="bg1"/>
                </a:solidFill>
              </a:rPr>
              <a:t> </a:t>
            </a:r>
            <a:r>
              <a:rPr lang="nl-NL" sz="900" dirty="0" err="1">
                <a:solidFill>
                  <a:schemeClr val="bg1"/>
                </a:solidFill>
              </a:rPr>
              <a:t>Penn</a:t>
            </a:r>
            <a:r>
              <a:rPr lang="nl-NL" sz="900" dirty="0">
                <a:solidFill>
                  <a:schemeClr val="bg1"/>
                </a:solidFill>
              </a:rPr>
              <a:t> State </a:t>
            </a:r>
            <a:r>
              <a:rPr lang="nl-NL" sz="900" dirty="0" err="1">
                <a:solidFill>
                  <a:schemeClr val="bg1"/>
                </a:solidFill>
              </a:rPr>
              <a:t>https</a:t>
            </a:r>
            <a:r>
              <a:rPr lang="nl-NL" sz="900" dirty="0">
                <a:solidFill>
                  <a:schemeClr val="bg1"/>
                </a:solidFill>
              </a:rPr>
              <a:t>://</a:t>
            </a:r>
            <a:r>
              <a:rPr lang="nl-NL" sz="900" dirty="0" err="1">
                <a:solidFill>
                  <a:schemeClr val="bg1"/>
                </a:solidFill>
              </a:rPr>
              <a:t>flic.kr</a:t>
            </a:r>
            <a:r>
              <a:rPr lang="nl-NL" sz="900" dirty="0">
                <a:solidFill>
                  <a:schemeClr val="bg1"/>
                </a:solidFill>
              </a:rPr>
              <a:t>/p/</a:t>
            </a:r>
            <a:r>
              <a:rPr lang="nl-NL" sz="900" dirty="0" err="1">
                <a:solidFill>
                  <a:schemeClr val="bg1"/>
                </a:solidFill>
              </a:rPr>
              <a:t>eySTjN</a:t>
            </a:r>
            <a:endParaRPr lang="nl-NL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162137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157DBE-E823-DF40-BABD-65993B4179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Jan 20</a:t>
            </a:r>
            <a:r>
              <a:rPr lang="en-US" baseline="30000" dirty="0"/>
              <a:t>th</a:t>
            </a:r>
            <a:r>
              <a:rPr lang="en-US" dirty="0"/>
              <a:t> 2020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52ED83-5C13-CD4A-BA83-0686491F26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Traffic jams?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51AF0F-C82F-5246-B812-7C14B34F08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474" y="2318166"/>
            <a:ext cx="4152232" cy="457592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8AD879B-4DA0-FB44-8B62-196C5B2F63BF}"/>
              </a:ext>
            </a:extLst>
          </p:cNvPr>
          <p:cNvSpPr txBox="1"/>
          <p:nvPr/>
        </p:nvSpPr>
        <p:spPr>
          <a:xfrm>
            <a:off x="6702125" y="3758700"/>
            <a:ext cx="559577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chemeClr val="bg1"/>
                </a:solidFill>
              </a:rPr>
              <a:t>Maandagochtend</a:t>
            </a:r>
            <a:r>
              <a:rPr lang="en-US" b="1" dirty="0">
                <a:solidFill>
                  <a:schemeClr val="bg1"/>
                </a:solidFill>
              </a:rPr>
              <a:t> op de </a:t>
            </a:r>
            <a:r>
              <a:rPr lang="en-US" b="1" dirty="0" err="1">
                <a:solidFill>
                  <a:schemeClr val="bg1"/>
                </a:solidFill>
              </a:rPr>
              <a:t>weg</a:t>
            </a:r>
            <a:r>
              <a:rPr lang="en-US" b="1" dirty="0">
                <a:solidFill>
                  <a:schemeClr val="bg1"/>
                </a:solidFill>
              </a:rPr>
              <a:t> (20-1-20)</a:t>
            </a:r>
          </a:p>
          <a:p>
            <a:r>
              <a:rPr lang="en-US" dirty="0" err="1">
                <a:solidFill>
                  <a:schemeClr val="bg1"/>
                </a:solidFill>
              </a:rPr>
              <a:t>Maandagochtend</a:t>
            </a:r>
            <a:r>
              <a:rPr lang="en-US" dirty="0">
                <a:solidFill>
                  <a:schemeClr val="bg1"/>
                </a:solidFill>
              </a:rPr>
              <a:t> is </a:t>
            </a:r>
            <a:r>
              <a:rPr lang="en-US" dirty="0" err="1">
                <a:solidFill>
                  <a:schemeClr val="bg1"/>
                </a:solidFill>
              </a:rPr>
              <a:t>er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landinwaarts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kans</a:t>
            </a:r>
            <a:r>
              <a:rPr lang="en-US" dirty="0">
                <a:solidFill>
                  <a:schemeClr val="bg1"/>
                </a:solidFill>
              </a:rPr>
              <a:t> op </a:t>
            </a:r>
            <a:r>
              <a:rPr lang="en-US" dirty="0" err="1">
                <a:solidFill>
                  <a:schemeClr val="bg1"/>
                </a:solidFill>
              </a:rPr>
              <a:t>hardnekkige</a:t>
            </a:r>
            <a:r>
              <a:rPr lang="en-US" dirty="0">
                <a:solidFill>
                  <a:schemeClr val="bg1"/>
                </a:solidFill>
              </a:rPr>
              <a:t> mist </a:t>
            </a:r>
            <a:r>
              <a:rPr lang="en-US" dirty="0" err="1">
                <a:solidFill>
                  <a:schemeClr val="bg1"/>
                </a:solidFill>
              </a:rPr>
              <a:t>waardoor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spitsstroken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wellicht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niet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kunnen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worden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gebruikt</a:t>
            </a:r>
            <a:r>
              <a:rPr lang="en-US" dirty="0">
                <a:solidFill>
                  <a:schemeClr val="bg1"/>
                </a:solidFill>
              </a:rPr>
              <a:t>. Ook </a:t>
            </a:r>
            <a:r>
              <a:rPr lang="en-US" dirty="0" err="1">
                <a:solidFill>
                  <a:schemeClr val="bg1"/>
                </a:solidFill>
              </a:rPr>
              <a:t>kan</a:t>
            </a:r>
            <a:r>
              <a:rPr lang="en-US" dirty="0">
                <a:solidFill>
                  <a:schemeClr val="bg1"/>
                </a:solidFill>
              </a:rPr>
              <a:t> het glad </a:t>
            </a:r>
            <a:r>
              <a:rPr lang="en-US" dirty="0" err="1">
                <a:solidFill>
                  <a:schemeClr val="bg1"/>
                </a:solidFill>
              </a:rPr>
              <a:t>zijn</a:t>
            </a:r>
            <a:r>
              <a:rPr lang="en-US" dirty="0">
                <a:solidFill>
                  <a:schemeClr val="bg1"/>
                </a:solidFill>
              </a:rPr>
              <a:t> op </a:t>
            </a:r>
            <a:r>
              <a:rPr lang="en-US" dirty="0" err="1">
                <a:solidFill>
                  <a:schemeClr val="bg1"/>
                </a:solidFill>
              </a:rPr>
              <a:t>bruggen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en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viaducten</a:t>
            </a:r>
            <a:r>
              <a:rPr lang="en-US" dirty="0">
                <a:solidFill>
                  <a:schemeClr val="bg1"/>
                </a:solidFill>
              </a:rPr>
              <a:t>. </a:t>
            </a:r>
            <a:r>
              <a:rPr lang="en-US" b="1" dirty="0" err="1">
                <a:solidFill>
                  <a:schemeClr val="bg1"/>
                </a:solidFill>
              </a:rPr>
              <a:t>Er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wordt</a:t>
            </a:r>
            <a:r>
              <a:rPr lang="en-US" b="1" dirty="0">
                <a:solidFill>
                  <a:schemeClr val="bg1"/>
                </a:solidFill>
              </a:rPr>
              <a:t> minder </a:t>
            </a:r>
            <a:r>
              <a:rPr lang="en-US" b="1" dirty="0" err="1">
                <a:solidFill>
                  <a:schemeClr val="bg1"/>
                </a:solidFill>
              </a:rPr>
              <a:t>thuisgewerkt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vanwege</a:t>
            </a:r>
            <a:r>
              <a:rPr lang="en-US" b="1" dirty="0">
                <a:solidFill>
                  <a:schemeClr val="bg1"/>
                </a:solidFill>
              </a:rPr>
              <a:t> de Citrix-</a:t>
            </a:r>
            <a:r>
              <a:rPr lang="en-US" b="1" dirty="0" err="1">
                <a:solidFill>
                  <a:schemeClr val="bg1"/>
                </a:solidFill>
              </a:rPr>
              <a:t>problemen</a:t>
            </a:r>
            <a:r>
              <a:rPr lang="en-US" dirty="0">
                <a:solidFill>
                  <a:schemeClr val="bg1"/>
                </a:solidFill>
              </a:rPr>
              <a:t>. </a:t>
            </a:r>
            <a:r>
              <a:rPr lang="en-US" dirty="0" err="1">
                <a:solidFill>
                  <a:schemeClr val="bg1"/>
                </a:solidFill>
              </a:rPr>
              <a:t>Er</a:t>
            </a:r>
            <a:r>
              <a:rPr lang="en-US" dirty="0">
                <a:solidFill>
                  <a:schemeClr val="bg1"/>
                </a:solidFill>
              </a:rPr>
              <a:t> is </a:t>
            </a:r>
            <a:r>
              <a:rPr lang="en-US" dirty="0" err="1">
                <a:solidFill>
                  <a:schemeClr val="bg1"/>
                </a:solidFill>
              </a:rPr>
              <a:t>daardoor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meer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verkeersaanbod</a:t>
            </a:r>
            <a:r>
              <a:rPr lang="en-US" dirty="0">
                <a:solidFill>
                  <a:schemeClr val="bg1"/>
                </a:solidFill>
              </a:rPr>
              <a:t>. De files </a:t>
            </a:r>
            <a:r>
              <a:rPr lang="en-US" dirty="0" err="1">
                <a:solidFill>
                  <a:schemeClr val="bg1"/>
                </a:solidFill>
              </a:rPr>
              <a:t>zullen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dus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vooral</a:t>
            </a:r>
            <a:r>
              <a:rPr lang="en-US" dirty="0">
                <a:solidFill>
                  <a:schemeClr val="bg1"/>
                </a:solidFill>
              </a:rPr>
              <a:t> in de Randstad, </a:t>
            </a:r>
            <a:r>
              <a:rPr lang="en-US" dirty="0" err="1">
                <a:solidFill>
                  <a:schemeClr val="bg1"/>
                </a:solidFill>
              </a:rPr>
              <a:t>langer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zijn</a:t>
            </a:r>
            <a:r>
              <a:rPr lang="en-US" dirty="0">
                <a:solidFill>
                  <a:schemeClr val="bg1"/>
                </a:solidFill>
              </a:rPr>
              <a:t> dan </a:t>
            </a:r>
            <a:r>
              <a:rPr lang="en-US" dirty="0" err="1">
                <a:solidFill>
                  <a:schemeClr val="bg1"/>
                </a:solidFill>
              </a:rPr>
              <a:t>gebruikelijk</a:t>
            </a:r>
            <a:r>
              <a:rPr lang="en-US" dirty="0">
                <a:solidFill>
                  <a:schemeClr val="bg1"/>
                </a:solidFill>
              </a:rPr>
              <a:t>. </a:t>
            </a:r>
            <a:r>
              <a:rPr lang="en-US" dirty="0" err="1">
                <a:solidFill>
                  <a:schemeClr val="bg1"/>
                </a:solidFill>
              </a:rPr>
              <a:t>Bij</a:t>
            </a:r>
            <a:r>
              <a:rPr lang="en-US" dirty="0">
                <a:solidFill>
                  <a:schemeClr val="bg1"/>
                </a:solidFill>
              </a:rPr>
              <a:t> Dordrecht </a:t>
            </a:r>
            <a:r>
              <a:rPr lang="en-US" dirty="0" err="1">
                <a:solidFill>
                  <a:schemeClr val="bg1"/>
                </a:solidFill>
              </a:rPr>
              <a:t>zorgt</a:t>
            </a:r>
            <a:r>
              <a:rPr lang="en-US" dirty="0">
                <a:solidFill>
                  <a:schemeClr val="bg1"/>
                </a:solidFill>
              </a:rPr>
              <a:t> de </a:t>
            </a:r>
            <a:r>
              <a:rPr lang="en-US" dirty="0" err="1">
                <a:solidFill>
                  <a:schemeClr val="bg1"/>
                </a:solidFill>
              </a:rPr>
              <a:t>afsluiting</a:t>
            </a:r>
            <a:r>
              <a:rPr lang="en-US" dirty="0">
                <a:solidFill>
                  <a:schemeClr val="bg1"/>
                </a:solidFill>
              </a:rPr>
              <a:t> van de N3 </a:t>
            </a:r>
            <a:r>
              <a:rPr lang="en-US" dirty="0" err="1">
                <a:solidFill>
                  <a:schemeClr val="bg1"/>
                </a:solidFill>
              </a:rPr>
              <a:t>voor</a:t>
            </a:r>
            <a:r>
              <a:rPr lang="en-US" dirty="0">
                <a:solidFill>
                  <a:schemeClr val="bg1"/>
                </a:solidFill>
              </a:rPr>
              <a:t> extra </a:t>
            </a:r>
            <a:r>
              <a:rPr lang="en-US" dirty="0" err="1">
                <a:solidFill>
                  <a:schemeClr val="bg1"/>
                </a:solidFill>
              </a:rPr>
              <a:t>drukte</a:t>
            </a:r>
            <a:r>
              <a:rPr lang="en-US" dirty="0">
                <a:solidFill>
                  <a:schemeClr val="bg1"/>
                </a:solidFill>
              </a:rPr>
              <a:t> op </a:t>
            </a:r>
            <a:r>
              <a:rPr lang="en-US" dirty="0" err="1">
                <a:solidFill>
                  <a:schemeClr val="bg1"/>
                </a:solidFill>
              </a:rPr>
              <a:t>omliggende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wegen</a:t>
            </a:r>
            <a:r>
              <a:rPr lang="en-US" dirty="0">
                <a:solidFill>
                  <a:schemeClr val="bg1"/>
                </a:solidFill>
              </a:rPr>
              <a:t>.</a:t>
            </a:r>
          </a:p>
          <a:p>
            <a:br>
              <a:rPr lang="en-US" dirty="0">
                <a:solidFill>
                  <a:schemeClr val="bg1"/>
                </a:solidFill>
              </a:rPr>
            </a:br>
            <a:r>
              <a:rPr lang="en-US" dirty="0" err="1">
                <a:solidFill>
                  <a:schemeClr val="bg1"/>
                </a:solidFill>
              </a:rPr>
              <a:t>Bron</a:t>
            </a:r>
            <a:r>
              <a:rPr lang="en-US" dirty="0">
                <a:solidFill>
                  <a:schemeClr val="bg1"/>
                </a:solidFill>
              </a:rPr>
              <a:t>: Cees </a:t>
            </a:r>
            <a:r>
              <a:rPr lang="en-US" dirty="0" err="1">
                <a:solidFill>
                  <a:schemeClr val="bg1"/>
                </a:solidFill>
              </a:rPr>
              <a:t>Quax</a:t>
            </a:r>
            <a:r>
              <a:rPr lang="en-US" dirty="0">
                <a:solidFill>
                  <a:schemeClr val="bg1"/>
                </a:solidFill>
              </a:rPr>
              <a:t>, ANWB </a:t>
            </a:r>
            <a:r>
              <a:rPr lang="en-US" dirty="0" err="1">
                <a:solidFill>
                  <a:schemeClr val="bg1"/>
                </a:solidFill>
              </a:rPr>
              <a:t>Verkeersinformatie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BF8F907-9AD3-A646-BDC3-49442F20D66D}"/>
              </a:ext>
            </a:extLst>
          </p:cNvPr>
          <p:cNvGrpSpPr/>
          <p:nvPr/>
        </p:nvGrpSpPr>
        <p:grpSpPr>
          <a:xfrm>
            <a:off x="4821321" y="0"/>
            <a:ext cx="2716463" cy="3832058"/>
            <a:chOff x="4821321" y="0"/>
            <a:chExt cx="2946400" cy="40259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D2F0641-8273-504B-B4D6-131F5457C4F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21321" y="0"/>
              <a:ext cx="2946400" cy="4025900"/>
            </a:xfrm>
            <a:prstGeom prst="rect">
              <a:avLst/>
            </a:prstGeom>
          </p:spPr>
        </p:pic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61E72C74-0A00-224E-83C3-EC3065E36E41}"/>
                    </a:ext>
                  </a:extLst>
                </p14:cNvPr>
                <p14:cNvContentPartPr/>
                <p14:nvPr/>
              </p14:nvContentPartPr>
              <p14:xfrm>
                <a:off x="5943752" y="3744028"/>
                <a:ext cx="232200" cy="396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61E72C74-0A00-224E-83C3-EC3065E36E41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5933979" y="3734128"/>
                  <a:ext cx="251355" cy="2336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8643C5E3-A34A-7145-A59D-4CA0664EAE17}"/>
                    </a:ext>
                  </a:extLst>
                </p14:cNvPr>
                <p14:cNvContentPartPr/>
                <p14:nvPr/>
              </p14:nvContentPartPr>
              <p14:xfrm>
                <a:off x="4909112" y="3831508"/>
                <a:ext cx="1027800" cy="2160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8643C5E3-A34A-7145-A59D-4CA0664EAE17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4899740" y="3822034"/>
                  <a:ext cx="1046935" cy="4016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94B38252-B2B4-3D4E-B753-A75AEB868104}"/>
                    </a:ext>
                  </a:extLst>
                </p14:cNvPr>
                <p14:cNvContentPartPr/>
                <p14:nvPr/>
              </p14:nvContentPartPr>
              <p14:xfrm>
                <a:off x="4905872" y="3936988"/>
                <a:ext cx="850320" cy="1116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94B38252-B2B4-3D4E-B753-A75AEB868104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4896112" y="3927367"/>
                  <a:ext cx="869450" cy="30017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8C3759EA-3440-F845-BBBD-3D7CFC4F1F64}"/>
                  </a:ext>
                </a:extLst>
              </p14:cNvPr>
              <p14:cNvContentPartPr/>
              <p14:nvPr/>
            </p14:nvContentPartPr>
            <p14:xfrm>
              <a:off x="850718" y="5490388"/>
              <a:ext cx="1820160" cy="2808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8C3759EA-3440-F845-BBBD-3D7CFC4F1F64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41718" y="5481388"/>
                <a:ext cx="1837800" cy="45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3814059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9073E3-5F0C-CF4A-BC7E-D6177997F4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 result…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E01B90-06A8-5847-9C48-72A513EAA8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Afbeelding 5">
            <a:extLst>
              <a:ext uri="{FF2B5EF4-FFF2-40B4-BE49-F238E27FC236}">
                <a16:creationId xmlns:a16="http://schemas.microsoft.com/office/drawing/2014/main" id="{F69D262C-7202-5A4E-A023-6AC7C2EBDE1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2593212"/>
            <a:ext cx="5854700" cy="426478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AE7DED0-8B19-7441-8E23-A6CCD7F655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4700" y="0"/>
            <a:ext cx="6337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72063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lose up of a bird&#10;&#10;Description automatically generated">
            <a:extLst>
              <a:ext uri="{FF2B5EF4-FFF2-40B4-BE49-F238E27FC236}">
                <a16:creationId xmlns:a16="http://schemas.microsoft.com/office/drawing/2014/main" id="{D53D034B-0BAB-4647-9D2E-6B84502A845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0300" y="1825624"/>
            <a:ext cx="6527006" cy="4351337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C173D0B-BA42-5E46-B2B6-8DA841DCD7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January 20</a:t>
            </a:r>
            <a:r>
              <a:rPr lang="en-US" baseline="30000" dirty="0"/>
              <a:t>th</a:t>
            </a:r>
            <a:r>
              <a:rPr lang="en-US" dirty="0"/>
              <a:t>: So, this are settling right?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FD85439-8110-794B-BF8B-B9DD4FD76C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825624"/>
            <a:ext cx="4660232" cy="4351338"/>
          </a:xfrm>
        </p:spPr>
        <p:txBody>
          <a:bodyPr/>
          <a:lstStyle/>
          <a:p>
            <a:r>
              <a:rPr lang="en-US" dirty="0"/>
              <a:t>Let’s look at that data again…</a:t>
            </a:r>
          </a:p>
          <a:p>
            <a:r>
              <a:rPr lang="en-US" dirty="0"/>
              <a:t>More then 60% of the vulnerable systems on the ”The Netherlands” list used wildcard certificates</a:t>
            </a:r>
          </a:p>
          <a:p>
            <a:endParaRPr lang="en-US" dirty="0"/>
          </a:p>
          <a:p>
            <a:r>
              <a:rPr lang="en-US" dirty="0"/>
              <a:t>Uh-oh…..</a:t>
            </a:r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7825193-C955-3042-AE1F-D0DE1BB0C466}"/>
              </a:ext>
            </a:extLst>
          </p:cNvPr>
          <p:cNvSpPr txBox="1"/>
          <p:nvPr/>
        </p:nvSpPr>
        <p:spPr>
          <a:xfrm>
            <a:off x="8090321" y="6488668"/>
            <a:ext cx="410167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900" dirty="0">
                <a:solidFill>
                  <a:schemeClr val="bg1"/>
                </a:solidFill>
              </a:rPr>
              <a:t>Image copyright </a:t>
            </a:r>
            <a:r>
              <a:rPr lang="nl-NL" sz="900" dirty="0" err="1">
                <a:solidFill>
                  <a:schemeClr val="bg1"/>
                </a:solidFill>
              </a:rPr>
              <a:t>Scop.io</a:t>
            </a:r>
            <a:endParaRPr lang="nl-NL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17321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1A6B85A-35B0-2241-A5F6-DD082CEEBC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61478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18E48FE-02C4-704E-803E-E9AE7CC33629}"/>
              </a:ext>
            </a:extLst>
          </p:cNvPr>
          <p:cNvSpPr/>
          <p:nvPr/>
        </p:nvSpPr>
        <p:spPr>
          <a:xfrm>
            <a:off x="-156411" y="1149016"/>
            <a:ext cx="10690057" cy="581726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D4EB5B9-1758-BC47-9857-CE2920073435}"/>
              </a:ext>
            </a:extLst>
          </p:cNvPr>
          <p:cNvGrpSpPr/>
          <p:nvPr/>
        </p:nvGrpSpPr>
        <p:grpSpPr>
          <a:xfrm>
            <a:off x="0" y="1149017"/>
            <a:ext cx="10533647" cy="5708983"/>
            <a:chOff x="0" y="257074"/>
            <a:chExt cx="12149026" cy="6600925"/>
          </a:xfrm>
        </p:grpSpPr>
        <p:pic>
          <p:nvPicPr>
            <p:cNvPr id="2" name="Afbeelding 2" descr="Afbeelding met schermafbeelding&#10;&#10;Automatisch gegenereerde beschrijving">
              <a:extLst>
                <a:ext uri="{FF2B5EF4-FFF2-40B4-BE49-F238E27FC236}">
                  <a16:creationId xmlns:a16="http://schemas.microsoft.com/office/drawing/2014/main" id="{A0B06A80-47E2-2348-902A-2C7CE323B1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21085" y="258678"/>
              <a:ext cx="6127941" cy="6599321"/>
            </a:xfrm>
            <a:prstGeom prst="rect">
              <a:avLst/>
            </a:prstGeom>
          </p:spPr>
        </p:pic>
        <p:pic>
          <p:nvPicPr>
            <p:cNvPr id="3" name="Afbeelding 4" descr="Afbeelding met schermafbeelding&#10;&#10;Automatisch gegenereerde beschrijving">
              <a:extLst>
                <a:ext uri="{FF2B5EF4-FFF2-40B4-BE49-F238E27FC236}">
                  <a16:creationId xmlns:a16="http://schemas.microsoft.com/office/drawing/2014/main" id="{B976BE7C-B4DC-8345-9DB7-9A0562C524C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257074"/>
              <a:ext cx="6010142" cy="61719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924605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9D029B-AD6C-F04F-83A0-82855FC5C5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 mail abuse, security and info@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1A4BBC-240E-654D-8974-79A472A181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362 domains</a:t>
            </a:r>
          </a:p>
          <a:p>
            <a:r>
              <a:rPr lang="en-US" dirty="0"/>
              <a:t>4% no MX records</a:t>
            </a:r>
          </a:p>
          <a:p>
            <a:r>
              <a:rPr lang="en-US" dirty="0"/>
              <a:t>Security@ bounces – 86%</a:t>
            </a:r>
          </a:p>
          <a:p>
            <a:r>
              <a:rPr lang="en-US" dirty="0"/>
              <a:t>Abuse@ bounces – 83%</a:t>
            </a:r>
          </a:p>
          <a:p>
            <a:r>
              <a:rPr lang="en-US" dirty="0"/>
              <a:t>Info@ bounces – 27%</a:t>
            </a:r>
          </a:p>
          <a:p>
            <a:r>
              <a:rPr lang="en-US" dirty="0"/>
              <a:t>All three bounce – 24%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1BBCA38-F398-3141-93E0-B3E9E0270BE6}"/>
              </a:ext>
            </a:extLst>
          </p:cNvPr>
          <p:cNvSpPr txBox="1"/>
          <p:nvPr/>
        </p:nvSpPr>
        <p:spPr>
          <a:xfrm rot="1178241">
            <a:off x="7898731" y="2659559"/>
            <a:ext cx="21882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RFC2142</a:t>
            </a:r>
          </a:p>
        </p:txBody>
      </p:sp>
      <p:sp>
        <p:nvSpPr>
          <p:cNvPr id="5" name="&quot;No&quot; Symbol 4">
            <a:extLst>
              <a:ext uri="{FF2B5EF4-FFF2-40B4-BE49-F238E27FC236}">
                <a16:creationId xmlns:a16="http://schemas.microsoft.com/office/drawing/2014/main" id="{3BB78AE5-F777-1847-B09D-61381A4E1B79}"/>
              </a:ext>
            </a:extLst>
          </p:cNvPr>
          <p:cNvSpPr/>
          <p:nvPr/>
        </p:nvSpPr>
        <p:spPr>
          <a:xfrm>
            <a:off x="7662141" y="1825625"/>
            <a:ext cx="2490536" cy="2258350"/>
          </a:xfrm>
          <a:prstGeom prst="noSmoking">
            <a:avLst/>
          </a:prstGeom>
          <a:solidFill>
            <a:srgbClr val="FF0000">
              <a:alpha val="5411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4449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/>
      <p:bldP spid="5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F2E50-1A67-3948-886B-34DF6B3CA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There’s go to be a better way…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ADD57E-5C8D-8C44-8A4A-F1CDE62B92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55B356-4C9C-9349-A30D-068619A8B2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90688"/>
            <a:ext cx="12192000" cy="5199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4725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FE476BE-7B45-4248-82F9-A281A7C649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03" y="0"/>
            <a:ext cx="880363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5A8D5E2-0657-1548-9530-497A77B168A2}"/>
              </a:ext>
            </a:extLst>
          </p:cNvPr>
          <p:cNvSpPr txBox="1"/>
          <p:nvPr/>
        </p:nvSpPr>
        <p:spPr>
          <a:xfrm>
            <a:off x="8831432" y="6344289"/>
            <a:ext cx="336056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900" dirty="0">
                <a:solidFill>
                  <a:schemeClr val="bg1"/>
                </a:solidFill>
              </a:rPr>
              <a:t>Source: </a:t>
            </a:r>
            <a:r>
              <a:rPr lang="nl-NL" sz="900" dirty="0" err="1">
                <a:solidFill>
                  <a:schemeClr val="bg1"/>
                </a:solidFill>
              </a:rPr>
              <a:t>https</a:t>
            </a:r>
            <a:r>
              <a:rPr lang="nl-NL" sz="900" dirty="0">
                <a:solidFill>
                  <a:schemeClr val="bg1"/>
                </a:solidFill>
              </a:rPr>
              <a:t>://</a:t>
            </a:r>
            <a:r>
              <a:rPr lang="nl-NL" sz="900" dirty="0" err="1">
                <a:solidFill>
                  <a:schemeClr val="bg1"/>
                </a:solidFill>
              </a:rPr>
              <a:t>www.volkskrant.nl</a:t>
            </a:r>
            <a:r>
              <a:rPr lang="nl-NL" sz="900" dirty="0">
                <a:solidFill>
                  <a:schemeClr val="bg1"/>
                </a:solidFill>
              </a:rPr>
              <a:t>/nieuws-achtergrond/intern-netwerk-honderden-bedrijven-en-ministerie-lag-maandenlang-wagenwijd-open~b9c96034/</a:t>
            </a:r>
          </a:p>
        </p:txBody>
      </p:sp>
    </p:spTree>
    <p:extLst>
      <p:ext uri="{BB962C8B-B14F-4D97-AF65-F5344CB8AC3E}">
        <p14:creationId xmlns:p14="http://schemas.microsoft.com/office/powerpoint/2010/main" val="279174582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91ECBA-535D-3C4D-88C1-CC935493C8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Jan 20-30 – Patches, patches, patches, patches, patches… mushroom, mushroom!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D98BC6-5A97-634D-8D61-0D5CF97318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CyberSprint</a:t>
            </a:r>
            <a:r>
              <a:rPr lang="en-US" dirty="0"/>
              <a:t> has analyzed the patches…</a:t>
            </a:r>
          </a:p>
          <a:p>
            <a:r>
              <a:rPr lang="en-US" dirty="0"/>
              <a:t>Quality control on the patches seems poor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It is not just spelling, there is a logic flaw in them as well…</a:t>
            </a:r>
          </a:p>
          <a:p>
            <a:r>
              <a:rPr lang="en-US" dirty="0"/>
              <a:t>Future CVE ??!?!</a:t>
            </a:r>
          </a:p>
          <a:p>
            <a:endParaRPr lang="en-US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C1256FBF-32F9-1A47-B24D-73368D4531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4277" y="2823218"/>
            <a:ext cx="6905625" cy="75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91974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D4419D-026D-6F45-99AB-5ABC836E18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Will this gift keep on giving?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8E90F8-D2F4-364D-A80B-EEEB4A95D2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6220" y="1449301"/>
            <a:ext cx="10515600" cy="1215592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C97DF14E-AF03-E148-9B3A-AAD5917175BA}"/>
                  </a:ext>
                </a:extLst>
              </p14:cNvPr>
              <p14:cNvContentPartPr/>
              <p14:nvPr/>
            </p14:nvContentPartPr>
            <p14:xfrm>
              <a:off x="6006108" y="1925016"/>
              <a:ext cx="1740240" cy="4212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C97DF14E-AF03-E148-9B3A-AAD5917175B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952108" y="1817016"/>
                <a:ext cx="1847880" cy="25776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4B7AD1C3-BC25-1E4E-AC8C-4BCC96C153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136350"/>
            <a:ext cx="10045521" cy="4162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255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355BAA-C010-6548-B6E3-9655B91B52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February 14</a:t>
            </a:r>
            <a:r>
              <a:rPr lang="en-US" baseline="30000" dirty="0"/>
              <a:t>th</a:t>
            </a:r>
            <a:r>
              <a:rPr lang="en-US" dirty="0"/>
              <a:t> 2020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CB73D1-E55F-C846-8169-487F7635BA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2993858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There’s not bad attention, just attention..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680DED0-98A8-1749-9789-2FB8B3C416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8361" y="1640619"/>
            <a:ext cx="8083639" cy="5217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8864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9FAC71-6ED4-554A-B2C4-39B830EE3F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 what’s next?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13FAC1-0D94-4B48-A6AE-C4F390605B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DIVD-2020-00001 – Citrix</a:t>
            </a:r>
          </a:p>
          <a:p>
            <a:r>
              <a:rPr lang="en-US" dirty="0"/>
              <a:t>DIVD-2020-00002 – Wildcard certificates on Citrix</a:t>
            </a:r>
          </a:p>
          <a:p>
            <a:r>
              <a:rPr lang="en-US" dirty="0"/>
              <a:t>DIVD-2020-00003 – </a:t>
            </a:r>
            <a:r>
              <a:rPr lang="en-US" dirty="0" err="1"/>
              <a:t>BlueGate</a:t>
            </a:r>
            <a:r>
              <a:rPr lang="en-US" dirty="0"/>
              <a:t> </a:t>
            </a:r>
          </a:p>
          <a:p>
            <a:r>
              <a:rPr lang="en-US" dirty="0"/>
              <a:t>DIVD-2020-00004 – </a:t>
            </a:r>
            <a:r>
              <a:rPr lang="en-US" dirty="0" err="1"/>
              <a:t>Mirai</a:t>
            </a:r>
            <a:r>
              <a:rPr lang="en-US" dirty="0"/>
              <a:t> victim information</a:t>
            </a:r>
          </a:p>
          <a:p>
            <a:endParaRPr lang="en-US" dirty="0"/>
          </a:p>
          <a:p>
            <a:r>
              <a:rPr lang="en-US" dirty="0"/>
              <a:t>DIVD-2020-00005 – Unknown (yet?)</a:t>
            </a:r>
          </a:p>
          <a:p>
            <a:r>
              <a:rPr lang="en-US" dirty="0"/>
              <a:t>DIVD-2020-nnnnn – n = ?</a:t>
            </a:r>
          </a:p>
        </p:txBody>
      </p:sp>
    </p:spTree>
    <p:extLst>
      <p:ext uri="{BB962C8B-B14F-4D97-AF65-F5344CB8AC3E}">
        <p14:creationId xmlns:p14="http://schemas.microsoft.com/office/powerpoint/2010/main" val="3571887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0CFBC1C-E53F-DE4F-9F0C-7858BD856A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013158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C1FD67B-5414-FE46-8BF6-4588F293B5B0}"/>
              </a:ext>
            </a:extLst>
          </p:cNvPr>
          <p:cNvSpPr txBox="1"/>
          <p:nvPr/>
        </p:nvSpPr>
        <p:spPr>
          <a:xfrm>
            <a:off x="8554454" y="6482655"/>
            <a:ext cx="36375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900" dirty="0">
                <a:solidFill>
                  <a:schemeClr val="bg1"/>
                </a:solidFill>
              </a:rPr>
              <a:t>Source: </a:t>
            </a:r>
            <a:r>
              <a:rPr lang="nl-NL" sz="900" dirty="0" err="1">
                <a:solidFill>
                  <a:schemeClr val="bg1"/>
                </a:solidFill>
              </a:rPr>
              <a:t>https</a:t>
            </a:r>
            <a:r>
              <a:rPr lang="nl-NL" sz="900" dirty="0">
                <a:solidFill>
                  <a:schemeClr val="bg1"/>
                </a:solidFill>
              </a:rPr>
              <a:t>://</a:t>
            </a:r>
            <a:r>
              <a:rPr lang="nl-NL" sz="900" dirty="0" err="1">
                <a:solidFill>
                  <a:schemeClr val="bg1"/>
                </a:solidFill>
              </a:rPr>
              <a:t>fd.nl</a:t>
            </a:r>
            <a:r>
              <a:rPr lang="nl-NL" sz="900" dirty="0">
                <a:solidFill>
                  <a:schemeClr val="bg1"/>
                </a:solidFill>
              </a:rPr>
              <a:t>/ondernemen/1318504/justitie-wil-ingrijpen-bij-bedrijven-die-digitale-beveiliging-niet-op-orde-hebben</a:t>
            </a:r>
          </a:p>
        </p:txBody>
      </p:sp>
    </p:spTree>
    <p:extLst>
      <p:ext uri="{BB962C8B-B14F-4D97-AF65-F5344CB8AC3E}">
        <p14:creationId xmlns:p14="http://schemas.microsoft.com/office/powerpoint/2010/main" val="2795631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AF36F9-2C88-8F4B-B692-607F6D956B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nl-NL"/>
              <a:t>Oliebollen!</a:t>
            </a:r>
            <a:endParaRPr lang="nl-NL" dirty="0"/>
          </a:p>
        </p:txBody>
      </p:sp>
      <p:pic>
        <p:nvPicPr>
          <p:cNvPr id="5" name="Content Placeholder 4" descr="A box filled with lots of food&#10;&#10;Description automatically generated">
            <a:extLst>
              <a:ext uri="{FF2B5EF4-FFF2-40B4-BE49-F238E27FC236}">
                <a16:creationId xmlns:a16="http://schemas.microsoft.com/office/drawing/2014/main" id="{D157967D-7895-D64B-A135-32F45F6933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5161" y="1825625"/>
            <a:ext cx="6521678" cy="435133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DFB18AB-24FE-584E-A0B6-2EE35143B5A0}"/>
              </a:ext>
            </a:extLst>
          </p:cNvPr>
          <p:cNvSpPr txBox="1"/>
          <p:nvPr/>
        </p:nvSpPr>
        <p:spPr>
          <a:xfrm>
            <a:off x="4506410" y="6488668"/>
            <a:ext cx="76855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900" dirty="0">
                <a:solidFill>
                  <a:schemeClr val="bg1"/>
                </a:solidFill>
              </a:rPr>
              <a:t>Image CC SA </a:t>
            </a:r>
            <a:r>
              <a:rPr lang="nl-NL" sz="900" dirty="0" err="1">
                <a:solidFill>
                  <a:schemeClr val="bg1"/>
                </a:solidFill>
              </a:rPr>
              <a:t>by</a:t>
            </a:r>
            <a:r>
              <a:rPr lang="nl-NL" sz="900" dirty="0">
                <a:solidFill>
                  <a:schemeClr val="bg1"/>
                </a:solidFill>
              </a:rPr>
              <a:t> Franklin Heijnen</a:t>
            </a:r>
            <a:br>
              <a:rPr lang="nl-NL" sz="900" dirty="0">
                <a:solidFill>
                  <a:schemeClr val="bg1"/>
                </a:solidFill>
              </a:rPr>
            </a:br>
            <a:r>
              <a:rPr lang="nl-NL" sz="900" dirty="0" err="1">
                <a:solidFill>
                  <a:schemeClr val="bg1"/>
                </a:solidFill>
              </a:rPr>
              <a:t>https</a:t>
            </a:r>
            <a:r>
              <a:rPr lang="nl-NL" sz="900" dirty="0">
                <a:solidFill>
                  <a:schemeClr val="bg1"/>
                </a:solidFill>
              </a:rPr>
              <a:t>://</a:t>
            </a:r>
            <a:r>
              <a:rPr lang="nl-NL" sz="900" dirty="0" err="1">
                <a:solidFill>
                  <a:schemeClr val="bg1"/>
                </a:solidFill>
              </a:rPr>
              <a:t>www.flickr.com</a:t>
            </a:r>
            <a:r>
              <a:rPr lang="nl-NL" sz="900" dirty="0">
                <a:solidFill>
                  <a:schemeClr val="bg1"/>
                </a:solidFill>
              </a:rPr>
              <a:t>/</a:t>
            </a:r>
            <a:r>
              <a:rPr lang="nl-NL" sz="900" dirty="0" err="1">
                <a:solidFill>
                  <a:schemeClr val="bg1"/>
                </a:solidFill>
              </a:rPr>
              <a:t>photos</a:t>
            </a:r>
            <a:r>
              <a:rPr lang="nl-NL" sz="900" dirty="0">
                <a:solidFill>
                  <a:schemeClr val="bg1"/>
                </a:solidFill>
              </a:rPr>
              <a:t>/37818606@N00/16154788972/</a:t>
            </a:r>
          </a:p>
        </p:txBody>
      </p:sp>
    </p:spTree>
    <p:extLst>
      <p:ext uri="{BB962C8B-B14F-4D97-AF65-F5344CB8AC3E}">
        <p14:creationId xmlns:p14="http://schemas.microsoft.com/office/powerpoint/2010/main" val="34055544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67FD48-CCE8-EB45-8FBD-A5248D290D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Making a list, checking it twice….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4FB6C1-2962-474E-BF81-C088FF834D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164262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So:</a:t>
            </a:r>
          </a:p>
          <a:p>
            <a:r>
              <a:rPr lang="en-US" dirty="0"/>
              <a:t>We did have a list of vulnerable devices (in The Netherlands)</a:t>
            </a:r>
          </a:p>
          <a:p>
            <a:r>
              <a:rPr lang="en-US" dirty="0"/>
              <a:t>The minister of Justice and Security called companies that didn’t patch ‘oliebol’</a:t>
            </a:r>
          </a:p>
          <a:p>
            <a:r>
              <a:rPr lang="en-US" dirty="0"/>
              <a:t>But, who, how, why…?</a:t>
            </a:r>
          </a:p>
          <a:p>
            <a:endParaRPr lang="en-US" dirty="0"/>
          </a:p>
          <a:p>
            <a:r>
              <a:rPr lang="en-US" dirty="0"/>
              <a:t>HELP!</a:t>
            </a:r>
          </a:p>
        </p:txBody>
      </p:sp>
      <p:pic>
        <p:nvPicPr>
          <p:cNvPr id="7" name="Content Placeholder 4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5FEF227C-B602-1C45-AC43-DF9807127E4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2462" y="1690688"/>
            <a:ext cx="5167312" cy="516731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8C9642B-C340-9A48-B5BB-B854137103E1}"/>
              </a:ext>
            </a:extLst>
          </p:cNvPr>
          <p:cNvSpPr txBox="1"/>
          <p:nvPr/>
        </p:nvSpPr>
        <p:spPr>
          <a:xfrm>
            <a:off x="-683128" y="6488668"/>
            <a:ext cx="76855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900" dirty="0">
                <a:solidFill>
                  <a:schemeClr val="bg1"/>
                </a:solidFill>
              </a:rPr>
              <a:t>‘ boodschappenbriefje’ a CC NC SA image </a:t>
            </a:r>
            <a:r>
              <a:rPr lang="nl-NL" sz="900" dirty="0" err="1">
                <a:solidFill>
                  <a:schemeClr val="bg1"/>
                </a:solidFill>
              </a:rPr>
              <a:t>by</a:t>
            </a:r>
            <a:r>
              <a:rPr lang="nl-NL" sz="900" dirty="0">
                <a:solidFill>
                  <a:schemeClr val="bg1"/>
                </a:solidFill>
              </a:rPr>
              <a:t> marie-II</a:t>
            </a:r>
            <a:br>
              <a:rPr lang="nl-NL" sz="900" dirty="0">
                <a:solidFill>
                  <a:schemeClr val="bg1"/>
                </a:solidFill>
              </a:rPr>
            </a:br>
            <a:r>
              <a:rPr lang="nl-NL" sz="900" dirty="0" err="1">
                <a:solidFill>
                  <a:schemeClr val="bg1"/>
                </a:solidFill>
              </a:rPr>
              <a:t>https</a:t>
            </a:r>
            <a:r>
              <a:rPr lang="nl-NL" sz="900" dirty="0">
                <a:solidFill>
                  <a:schemeClr val="bg1"/>
                </a:solidFill>
              </a:rPr>
              <a:t>://</a:t>
            </a:r>
            <a:r>
              <a:rPr lang="nl-NL" sz="900" dirty="0" err="1">
                <a:solidFill>
                  <a:schemeClr val="bg1"/>
                </a:solidFill>
              </a:rPr>
              <a:t>www.flickr.com</a:t>
            </a:r>
            <a:r>
              <a:rPr lang="nl-NL" sz="900" dirty="0">
                <a:solidFill>
                  <a:schemeClr val="bg1"/>
                </a:solidFill>
              </a:rPr>
              <a:t>/</a:t>
            </a:r>
            <a:r>
              <a:rPr lang="nl-NL" sz="900" dirty="0" err="1">
                <a:solidFill>
                  <a:schemeClr val="bg1"/>
                </a:solidFill>
              </a:rPr>
              <a:t>photos</a:t>
            </a:r>
            <a:r>
              <a:rPr lang="nl-NL" sz="900" dirty="0">
                <a:solidFill>
                  <a:schemeClr val="bg1"/>
                </a:solidFill>
              </a:rPr>
              <a:t>/71477195@N00/9727882185/</a:t>
            </a:r>
          </a:p>
        </p:txBody>
      </p:sp>
    </p:spTree>
    <p:extLst>
      <p:ext uri="{BB962C8B-B14F-4D97-AF65-F5344CB8AC3E}">
        <p14:creationId xmlns:p14="http://schemas.microsoft.com/office/powerpoint/2010/main" val="5591680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ED882-9DA8-C34E-ABEB-3481B912B7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Objections, you honor…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53964498-BC9E-2442-A870-F83D3E3258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Turns out the NCSC cannot/is not allowed to share with everybody:</a:t>
            </a:r>
          </a:p>
          <a:p>
            <a:r>
              <a:rPr lang="en-US" dirty="0"/>
              <a:t>IP addresses are PII</a:t>
            </a:r>
          </a:p>
          <a:p>
            <a:r>
              <a:rPr lang="en-US" dirty="0"/>
              <a:t>They need a legal basis</a:t>
            </a:r>
          </a:p>
          <a:p>
            <a:r>
              <a:rPr lang="en-US" dirty="0"/>
              <a:t>Cannot process/share/generate certain</a:t>
            </a:r>
            <a:br>
              <a:rPr lang="en-US" dirty="0"/>
            </a:br>
            <a:r>
              <a:rPr lang="en-US" dirty="0"/>
              <a:t>information</a:t>
            </a:r>
          </a:p>
          <a:p>
            <a:r>
              <a:rPr lang="en-US" dirty="0"/>
              <a:t>Is not mandated</a:t>
            </a:r>
          </a:p>
        </p:txBody>
      </p:sp>
      <p:pic>
        <p:nvPicPr>
          <p:cNvPr id="11" name="Content Placeholder 8" descr="A picture containing building, person, outdoor, front&#10;&#10;Description automatically generated">
            <a:extLst>
              <a:ext uri="{FF2B5EF4-FFF2-40B4-BE49-F238E27FC236}">
                <a16:creationId xmlns:a16="http://schemas.microsoft.com/office/drawing/2014/main" id="{B3ADB1E3-64D8-EE44-9AA5-F063DA06FF3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15644" y="2848709"/>
            <a:ext cx="5176356" cy="400929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7B44D2F-03AA-204A-A10B-CE412A4426AE}"/>
              </a:ext>
            </a:extLst>
          </p:cNvPr>
          <p:cNvSpPr txBox="1"/>
          <p:nvPr/>
        </p:nvSpPr>
        <p:spPr>
          <a:xfrm>
            <a:off x="-669946" y="6590289"/>
            <a:ext cx="768559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900" dirty="0">
                <a:solidFill>
                  <a:schemeClr val="bg1"/>
                </a:solidFill>
              </a:rPr>
              <a:t>“</a:t>
            </a:r>
            <a:r>
              <a:rPr lang="nl-NL" sz="900" dirty="0" err="1">
                <a:solidFill>
                  <a:schemeClr val="bg1"/>
                </a:solidFill>
              </a:rPr>
              <a:t>Convert</a:t>
            </a:r>
            <a:r>
              <a:rPr lang="nl-NL" sz="900" dirty="0">
                <a:solidFill>
                  <a:schemeClr val="bg1"/>
                </a:solidFill>
              </a:rPr>
              <a:t> GDPR” </a:t>
            </a:r>
            <a:r>
              <a:rPr lang="nl-NL" sz="900" dirty="0" err="1">
                <a:solidFill>
                  <a:schemeClr val="bg1"/>
                </a:solidFill>
              </a:rPr>
              <a:t>https</a:t>
            </a:r>
            <a:r>
              <a:rPr lang="nl-NL" sz="900" dirty="0">
                <a:solidFill>
                  <a:schemeClr val="bg1"/>
                </a:solidFill>
              </a:rPr>
              <a:t>://</a:t>
            </a:r>
            <a:r>
              <a:rPr lang="nl-NL" sz="900" dirty="0" err="1">
                <a:solidFill>
                  <a:schemeClr val="bg1"/>
                </a:solidFill>
              </a:rPr>
              <a:t>www.Convert.com</a:t>
            </a:r>
            <a:r>
              <a:rPr lang="nl-NL" sz="900" dirty="0">
                <a:solidFill>
                  <a:schemeClr val="bg1"/>
                </a:solidFill>
              </a:rPr>
              <a:t>/GDPR/</a:t>
            </a:r>
          </a:p>
        </p:txBody>
      </p:sp>
    </p:spTree>
    <p:extLst>
      <p:ext uri="{BB962C8B-B14F-4D97-AF65-F5344CB8AC3E}">
        <p14:creationId xmlns:p14="http://schemas.microsoft.com/office/powerpoint/2010/main" val="36169905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2000</TotalTime>
  <Words>1215</Words>
  <Application>Microsoft Macintosh PowerPoint</Application>
  <PresentationFormat>Widescreen</PresentationFormat>
  <Paragraphs>161</Paragraphs>
  <Slides>53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7" baseType="lpstr">
      <vt:lpstr>Arial</vt:lpstr>
      <vt:lpstr>Calibri</vt:lpstr>
      <vt:lpstr>Calibri Light</vt:lpstr>
      <vt:lpstr>Office Theme</vt:lpstr>
      <vt:lpstr>How hackers helped during the Citrix Crisis last January</vt:lpstr>
      <vt:lpstr>&gt; whoami</vt:lpstr>
      <vt:lpstr>May contain &lt;rant&gt; blocks….</vt:lpstr>
      <vt:lpstr>This is a Citrix talk, but…</vt:lpstr>
      <vt:lpstr>PowerPoint Presentation</vt:lpstr>
      <vt:lpstr>PowerPoint Presentation</vt:lpstr>
      <vt:lpstr>Oliebollen!</vt:lpstr>
      <vt:lpstr>Making a list, checking it twice….</vt:lpstr>
      <vt:lpstr>Objections, you honor…</vt:lpstr>
      <vt:lpstr>Legal mumbojumbo ahead…</vt:lpstr>
      <vt:lpstr>WBNI…</vt:lpstr>
      <vt:lpstr>&lt;/LEGAL&gt;</vt:lpstr>
      <vt:lpstr>Supporting your constituency…</vt:lpstr>
      <vt:lpstr>So my wish…</vt:lpstr>
      <vt:lpstr>A potential solution?</vt:lpstr>
      <vt:lpstr>PowerPoint Presentation</vt:lpstr>
      <vt:lpstr>PowerPoint Presentation</vt:lpstr>
      <vt:lpstr>December 17th 2019</vt:lpstr>
      <vt:lpstr>December 23th 2019</vt:lpstr>
      <vt:lpstr>Citrix Unified Infra</vt:lpstr>
      <vt:lpstr>But, here’s a mitigation…</vt:lpstr>
      <vt:lpstr>PowerPoint Presentation</vt:lpstr>
      <vt:lpstr>Well, actually….. (Thanks Victor ;)</vt:lpstr>
      <vt:lpstr>PowerPoint Presentation</vt:lpstr>
      <vt:lpstr>7 januari 2020</vt:lpstr>
      <vt:lpstr>January 9th 2020</vt:lpstr>
      <vt:lpstr>11th January 2020</vt:lpstr>
      <vt:lpstr>11 Januari 2020</vt:lpstr>
      <vt:lpstr>Enough talk, time to PWN</vt:lpstr>
      <vt:lpstr>In case the demo gods are not with me…</vt:lpstr>
      <vt:lpstr>So what just happened…</vt:lpstr>
      <vt:lpstr>Just path traversal?</vt:lpstr>
      <vt:lpstr>Template engine ftw…</vt:lpstr>
      <vt:lpstr>How did hackers help?</vt:lpstr>
      <vt:lpstr>Thank you Matthijs! (Yes, I missed two instances, too) (And, they were fixed within 15 minutes of you telling me)</vt:lpstr>
      <vt:lpstr>But… Wait a minute !?!?!</vt:lpstr>
      <vt:lpstr>PowerPoint Presentation</vt:lpstr>
      <vt:lpstr>PowerPoint Presentation</vt:lpstr>
      <vt:lpstr>13th of January 2020</vt:lpstr>
      <vt:lpstr>17 Jan, 2020</vt:lpstr>
      <vt:lpstr>PowerPoint Presentation</vt:lpstr>
      <vt:lpstr>Day job vs. night job</vt:lpstr>
      <vt:lpstr>Jan 20th 2020</vt:lpstr>
      <vt:lpstr>Net result…</vt:lpstr>
      <vt:lpstr>January 20th: So, this are settling right?</vt:lpstr>
      <vt:lpstr>PowerPoint Presentation</vt:lpstr>
      <vt:lpstr>PowerPoint Presentation</vt:lpstr>
      <vt:lpstr>Let mail abuse, security and info@</vt:lpstr>
      <vt:lpstr>There’s go to be a better way…</vt:lpstr>
      <vt:lpstr>Jan 20-30 – Patches, patches, patches, patches, patches… mushroom, mushroom!</vt:lpstr>
      <vt:lpstr>Will this gift keep on giving?</vt:lpstr>
      <vt:lpstr>February 14th 2020</vt:lpstr>
      <vt:lpstr>So what’s next?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hackers helped during the Citrix Crisis last January</dc:title>
  <dc:creator>Frank Breedijk</dc:creator>
  <cp:lastModifiedBy>Frank Breedijk</cp:lastModifiedBy>
  <cp:revision>1</cp:revision>
  <dcterms:created xsi:type="dcterms:W3CDTF">2020-02-10T13:41:11Z</dcterms:created>
  <dcterms:modified xsi:type="dcterms:W3CDTF">2020-02-14T16:36:02Z</dcterms:modified>
</cp:coreProperties>
</file>